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4"/>
  </p:notesMasterIdLst>
  <p:sldIdLst>
    <p:sldId id="265" r:id="rId2"/>
    <p:sldId id="299" r:id="rId3"/>
    <p:sldId id="309" r:id="rId4"/>
    <p:sldId id="300" r:id="rId5"/>
    <p:sldId id="308" r:id="rId6"/>
    <p:sldId id="301" r:id="rId7"/>
    <p:sldId id="303" r:id="rId8"/>
    <p:sldId id="311" r:id="rId9"/>
    <p:sldId id="304" r:id="rId10"/>
    <p:sldId id="305" r:id="rId11"/>
    <p:sldId id="307" r:id="rId12"/>
    <p:sldId id="310" r:id="rId13"/>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A031D8-7A92-054B-A8A6-D49B180486DB}">
          <p14:sldIdLst>
            <p14:sldId id="265"/>
            <p14:sldId id="299"/>
            <p14:sldId id="309"/>
            <p14:sldId id="300"/>
            <p14:sldId id="308"/>
            <p14:sldId id="301"/>
            <p14:sldId id="303"/>
            <p14:sldId id="311"/>
            <p14:sldId id="304"/>
            <p14:sldId id="305"/>
            <p14:sldId id="307"/>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F89"/>
    <a:srgbClr val="8E4493"/>
    <a:srgbClr val="2E9AD3"/>
    <a:srgbClr val="DE107E"/>
    <a:srgbClr val="293B89"/>
    <a:srgbClr val="EEE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4B25D-0F95-4F13-871E-498F5FAAADC3}" v="1" dt="2024-04-15T09:05:17.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75709" autoAdjust="0"/>
  </p:normalViewPr>
  <p:slideViewPr>
    <p:cSldViewPr snapToGrid="0">
      <p:cViewPr varScale="1">
        <p:scale>
          <a:sx n="24" d="100"/>
          <a:sy n="24" d="100"/>
        </p:scale>
        <p:origin x="152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έξης Κυριακίδης" userId="1a0b1f95-3c7d-4f85-8c1a-9c0b847a4775" providerId="ADAL" clId="{BEEB5C37-8693-44A2-BC3D-31CCAEE97243}"/>
    <pc:docChg chg="undo custSel addSld modSld modSection">
      <pc:chgData name="Αλέξης Κυριακίδης" userId="1a0b1f95-3c7d-4f85-8c1a-9c0b847a4775" providerId="ADAL" clId="{BEEB5C37-8693-44A2-BC3D-31CCAEE97243}" dt="2023-12-06T14:18:05.093" v="4119" actId="6549"/>
      <pc:docMkLst>
        <pc:docMk/>
      </pc:docMkLst>
      <pc:sldChg chg="modNotesTx">
        <pc:chgData name="Αλέξης Κυριακίδης" userId="1a0b1f95-3c7d-4f85-8c1a-9c0b847a4775" providerId="ADAL" clId="{BEEB5C37-8693-44A2-BC3D-31CCAEE97243}" dt="2023-12-06T14:18:05.093" v="4119" actId="6549"/>
        <pc:sldMkLst>
          <pc:docMk/>
          <pc:sldMk cId="614194873" sldId="265"/>
        </pc:sldMkLst>
      </pc:sldChg>
      <pc:sldChg chg="modNotesTx">
        <pc:chgData name="Αλέξης Κυριακίδης" userId="1a0b1f95-3c7d-4f85-8c1a-9c0b847a4775" providerId="ADAL" clId="{BEEB5C37-8693-44A2-BC3D-31CCAEE97243}" dt="2023-11-27T13:11:01.695" v="2318" actId="20577"/>
        <pc:sldMkLst>
          <pc:docMk/>
          <pc:sldMk cId="2795821070" sldId="299"/>
        </pc:sldMkLst>
      </pc:sldChg>
      <pc:sldChg chg="modNotesTx">
        <pc:chgData name="Αλέξης Κυριακίδης" userId="1a0b1f95-3c7d-4f85-8c1a-9c0b847a4775" providerId="ADAL" clId="{BEEB5C37-8693-44A2-BC3D-31CCAEE97243}" dt="2023-11-27T13:19:15.159" v="2382" actId="20577"/>
        <pc:sldMkLst>
          <pc:docMk/>
          <pc:sldMk cId="2997285854" sldId="300"/>
        </pc:sldMkLst>
      </pc:sldChg>
      <pc:sldChg chg="modNotesTx">
        <pc:chgData name="Αλέξης Κυριακίδης" userId="1a0b1f95-3c7d-4f85-8c1a-9c0b847a4775" providerId="ADAL" clId="{BEEB5C37-8693-44A2-BC3D-31CCAEE97243}" dt="2023-11-30T10:39:29.417" v="3552" actId="20577"/>
        <pc:sldMkLst>
          <pc:docMk/>
          <pc:sldMk cId="2549519838" sldId="301"/>
        </pc:sldMkLst>
      </pc:sldChg>
      <pc:sldChg chg="modNotesTx">
        <pc:chgData name="Αλέξης Κυριακίδης" userId="1a0b1f95-3c7d-4f85-8c1a-9c0b847a4775" providerId="ADAL" clId="{BEEB5C37-8693-44A2-BC3D-31CCAEE97243}" dt="2023-11-27T13:31:35.573" v="2743" actId="5793"/>
        <pc:sldMkLst>
          <pc:docMk/>
          <pc:sldMk cId="2805064571" sldId="303"/>
        </pc:sldMkLst>
      </pc:sldChg>
      <pc:sldChg chg="modSp mod modNotesTx">
        <pc:chgData name="Αλέξης Κυριακίδης" userId="1a0b1f95-3c7d-4f85-8c1a-9c0b847a4775" providerId="ADAL" clId="{BEEB5C37-8693-44A2-BC3D-31CCAEE97243}" dt="2023-11-30T10:52:33.003" v="3783" actId="20577"/>
        <pc:sldMkLst>
          <pc:docMk/>
          <pc:sldMk cId="4252376962" sldId="304"/>
        </pc:sldMkLst>
        <pc:spChg chg="mod">
          <ac:chgData name="Αλέξης Κυριακίδης" userId="1a0b1f95-3c7d-4f85-8c1a-9c0b847a4775" providerId="ADAL" clId="{BEEB5C37-8693-44A2-BC3D-31CCAEE97243}" dt="2023-11-30T10:49:19.126" v="3661" actId="14100"/>
          <ac:spMkLst>
            <pc:docMk/>
            <pc:sldMk cId="4252376962" sldId="304"/>
            <ac:spMk id="2" creationId="{33E728D6-0984-1890-40E7-773ABBAF4163}"/>
          </ac:spMkLst>
        </pc:spChg>
        <pc:spChg chg="mod">
          <ac:chgData name="Αλέξης Κυριακίδης" userId="1a0b1f95-3c7d-4f85-8c1a-9c0b847a4775" providerId="ADAL" clId="{BEEB5C37-8693-44A2-BC3D-31CCAEE97243}" dt="2023-11-30T10:49:44.612" v="3674" actId="20577"/>
          <ac:spMkLst>
            <pc:docMk/>
            <pc:sldMk cId="4252376962" sldId="304"/>
            <ac:spMk id="3" creationId="{80F60699-33D6-8B38-E8B4-33ECD8CF8DBE}"/>
          </ac:spMkLst>
        </pc:spChg>
      </pc:sldChg>
      <pc:sldChg chg="modNotesTx">
        <pc:chgData name="Αλέξης Κυριακίδης" userId="1a0b1f95-3c7d-4f85-8c1a-9c0b847a4775" providerId="ADAL" clId="{BEEB5C37-8693-44A2-BC3D-31CCAEE97243}" dt="2023-11-27T13:35:39.742" v="2786" actId="20577"/>
        <pc:sldMkLst>
          <pc:docMk/>
          <pc:sldMk cId="1153106721" sldId="305"/>
        </pc:sldMkLst>
      </pc:sldChg>
      <pc:sldChg chg="addSp delSp modSp mod modNotesTx">
        <pc:chgData name="Αλέξης Κυριακίδης" userId="1a0b1f95-3c7d-4f85-8c1a-9c0b847a4775" providerId="ADAL" clId="{BEEB5C37-8693-44A2-BC3D-31CCAEE97243}" dt="2023-12-03T15:30:46.199" v="4054" actId="20577"/>
        <pc:sldMkLst>
          <pc:docMk/>
          <pc:sldMk cId="436458119" sldId="307"/>
        </pc:sldMkLst>
        <pc:spChg chg="mod">
          <ac:chgData name="Αλέξης Κυριακίδης" userId="1a0b1f95-3c7d-4f85-8c1a-9c0b847a4775" providerId="ADAL" clId="{BEEB5C37-8693-44A2-BC3D-31CCAEE97243}" dt="2023-12-01T10:26:39.598" v="4017" actId="20577"/>
          <ac:spMkLst>
            <pc:docMk/>
            <pc:sldMk cId="436458119" sldId="307"/>
            <ac:spMk id="2" creationId="{BB558393-DCA1-372A-8E66-2C2B0C53679A}"/>
          </ac:spMkLst>
        </pc:spChg>
        <pc:spChg chg="mod">
          <ac:chgData name="Αλέξης Κυριακίδης" userId="1a0b1f95-3c7d-4f85-8c1a-9c0b847a4775" providerId="ADAL" clId="{BEEB5C37-8693-44A2-BC3D-31CCAEE97243}" dt="2023-11-30T10:36:22.268" v="3442" actId="26606"/>
          <ac:spMkLst>
            <pc:docMk/>
            <pc:sldMk cId="436458119" sldId="307"/>
            <ac:spMk id="4" creationId="{3289D712-8276-9479-457A-80EDBBB19201}"/>
          </ac:spMkLst>
        </pc:spChg>
        <pc:spChg chg="mod">
          <ac:chgData name="Αλέξης Κυριακίδης" userId="1a0b1f95-3c7d-4f85-8c1a-9c0b847a4775" providerId="ADAL" clId="{BEEB5C37-8693-44A2-BC3D-31CCAEE97243}" dt="2023-12-03T15:30:46.199" v="4054" actId="20577"/>
          <ac:spMkLst>
            <pc:docMk/>
            <pc:sldMk cId="436458119" sldId="307"/>
            <ac:spMk id="10" creationId="{325E597D-F836-8A76-D461-D41E22F591AF}"/>
          </ac:spMkLst>
        </pc:spChg>
        <pc:spChg chg="del">
          <ac:chgData name="Αλέξης Κυριακίδης" userId="1a0b1f95-3c7d-4f85-8c1a-9c0b847a4775" providerId="ADAL" clId="{BEEB5C37-8693-44A2-BC3D-31CCAEE97243}" dt="2023-11-21T06:54:51.432" v="1693" actId="26606"/>
          <ac:spMkLst>
            <pc:docMk/>
            <pc:sldMk cId="436458119" sldId="307"/>
            <ac:spMk id="18" creationId="{F13C74B1-5B17-4795-BED0-7140497B445A}"/>
          </ac:spMkLst>
        </pc:spChg>
        <pc:spChg chg="del">
          <ac:chgData name="Αλέξης Κυριακίδης" userId="1a0b1f95-3c7d-4f85-8c1a-9c0b847a4775" providerId="ADAL" clId="{BEEB5C37-8693-44A2-BC3D-31CCAEE97243}" dt="2023-11-21T06:54:51.432" v="1693" actId="26606"/>
          <ac:spMkLst>
            <pc:docMk/>
            <pc:sldMk cId="436458119" sldId="307"/>
            <ac:spMk id="20" creationId="{D4974D33-8DC5-464E-8C6D-BE58F0669C17}"/>
          </ac:spMkLst>
        </pc:spChg>
        <pc:spChg chg="add del">
          <ac:chgData name="Αλέξης Κυριακίδης" userId="1a0b1f95-3c7d-4f85-8c1a-9c0b847a4775" providerId="ADAL" clId="{BEEB5C37-8693-44A2-BC3D-31CCAEE97243}" dt="2023-11-30T10:36:22.268" v="3442" actId="26606"/>
          <ac:spMkLst>
            <pc:docMk/>
            <pc:sldMk cId="436458119" sldId="307"/>
            <ac:spMk id="25" creationId="{04812C46-200A-4DEB-A05E-3ED6C68C2387}"/>
          </ac:spMkLst>
        </pc:spChg>
        <pc:spChg chg="add del">
          <ac:chgData name="Αλέξης Κυριακίδης" userId="1a0b1f95-3c7d-4f85-8c1a-9c0b847a4775" providerId="ADAL" clId="{BEEB5C37-8693-44A2-BC3D-31CCAEE97243}" dt="2023-11-30T10:36:22.268" v="3442" actId="26606"/>
          <ac:spMkLst>
            <pc:docMk/>
            <pc:sldMk cId="436458119" sldId="307"/>
            <ac:spMk id="27" creationId="{D1EA859B-E555-4109-94F3-6700E046E008}"/>
          </ac:spMkLst>
        </pc:spChg>
        <pc:spChg chg="add del">
          <ac:chgData name="Αλέξης Κυριακίδης" userId="1a0b1f95-3c7d-4f85-8c1a-9c0b847a4775" providerId="ADAL" clId="{BEEB5C37-8693-44A2-BC3D-31CCAEE97243}" dt="2023-11-30T10:36:22.236" v="3441" actId="26606"/>
          <ac:spMkLst>
            <pc:docMk/>
            <pc:sldMk cId="436458119" sldId="307"/>
            <ac:spMk id="32" creationId="{7ED7575E-88D2-B771-681D-46A7E55415DD}"/>
          </ac:spMkLst>
        </pc:spChg>
        <pc:grpChg chg="add">
          <ac:chgData name="Αλέξης Κυριακίδης" userId="1a0b1f95-3c7d-4f85-8c1a-9c0b847a4775" providerId="ADAL" clId="{BEEB5C37-8693-44A2-BC3D-31CCAEE97243}" dt="2023-11-30T10:36:22.268" v="3442" actId="26606"/>
          <ac:grpSpMkLst>
            <pc:docMk/>
            <pc:sldMk cId="436458119" sldId="307"/>
            <ac:grpSpMk id="36" creationId="{31C49F18-8757-4E87-5C2E-9D6D7B82BA3B}"/>
          </ac:grpSpMkLst>
        </pc:grpChg>
        <pc:picChg chg="mod ord">
          <ac:chgData name="Αλέξης Κυριακίδης" userId="1a0b1f95-3c7d-4f85-8c1a-9c0b847a4775" providerId="ADAL" clId="{BEEB5C37-8693-44A2-BC3D-31CCAEE97243}" dt="2023-11-30T10:36:22.268" v="3442" actId="26606"/>
          <ac:picMkLst>
            <pc:docMk/>
            <pc:sldMk cId="436458119" sldId="307"/>
            <ac:picMk id="6" creationId="{00252167-1A53-71D4-8308-C3FEE9AEE5CC}"/>
          </ac:picMkLst>
        </pc:picChg>
        <pc:cxnChg chg="add del">
          <ac:chgData name="Αλέξης Κυριακίδης" userId="1a0b1f95-3c7d-4f85-8c1a-9c0b847a4775" providerId="ADAL" clId="{BEEB5C37-8693-44A2-BC3D-31CCAEE97243}" dt="2023-11-30T10:36:22.236" v="3441" actId="26606"/>
          <ac:cxnSpMkLst>
            <pc:docMk/>
            <pc:sldMk cId="436458119" sldId="307"/>
            <ac:cxnSpMk id="34" creationId="{249EDD1B-F94D-B4E6-ACAA-566B9A26FDE3}"/>
          </ac:cxnSpMkLst>
        </pc:cxnChg>
      </pc:sldChg>
      <pc:sldChg chg="modSp modNotesTx">
        <pc:chgData name="Αλέξης Κυριακίδης" userId="1a0b1f95-3c7d-4f85-8c1a-9c0b847a4775" providerId="ADAL" clId="{BEEB5C37-8693-44A2-BC3D-31CCAEE97243}" dt="2023-11-21T06:09:54.954" v="618" actId="113"/>
        <pc:sldMkLst>
          <pc:docMk/>
          <pc:sldMk cId="1897930311" sldId="308"/>
        </pc:sldMkLst>
        <pc:graphicFrameChg chg="mod">
          <ac:chgData name="Αλέξης Κυριακίδης" userId="1a0b1f95-3c7d-4f85-8c1a-9c0b847a4775" providerId="ADAL" clId="{BEEB5C37-8693-44A2-BC3D-31CCAEE97243}" dt="2023-11-21T06:09:54.954" v="618" actId="113"/>
          <ac:graphicFrameMkLst>
            <pc:docMk/>
            <pc:sldMk cId="1897930311" sldId="308"/>
            <ac:graphicFrameMk id="10" creationId="{A4DF9A7B-8227-FE8F-8348-A81A31E770BF}"/>
          </ac:graphicFrameMkLst>
        </pc:graphicFrameChg>
      </pc:sldChg>
      <pc:sldChg chg="modNotesTx">
        <pc:chgData name="Αλέξης Κυριακίδης" userId="1a0b1f95-3c7d-4f85-8c1a-9c0b847a4775" providerId="ADAL" clId="{BEEB5C37-8693-44A2-BC3D-31CCAEE97243}" dt="2023-11-27T13:16:20.151" v="2364" actId="20577"/>
        <pc:sldMkLst>
          <pc:docMk/>
          <pc:sldMk cId="4201139147" sldId="309"/>
        </pc:sldMkLst>
      </pc:sldChg>
      <pc:sldChg chg="addSp delSp modSp new mod">
        <pc:chgData name="Αλέξης Κυριακίδης" userId="1a0b1f95-3c7d-4f85-8c1a-9c0b847a4775" providerId="ADAL" clId="{BEEB5C37-8693-44A2-BC3D-31CCAEE97243}" dt="2023-12-03T15:32:07.086" v="4118" actId="255"/>
        <pc:sldMkLst>
          <pc:docMk/>
          <pc:sldMk cId="3416501038" sldId="310"/>
        </pc:sldMkLst>
        <pc:spChg chg="mod">
          <ac:chgData name="Αλέξης Κυριακίδης" userId="1a0b1f95-3c7d-4f85-8c1a-9c0b847a4775" providerId="ADAL" clId="{BEEB5C37-8693-44A2-BC3D-31CCAEE97243}" dt="2023-12-03T15:32:07.086" v="4118" actId="255"/>
          <ac:spMkLst>
            <pc:docMk/>
            <pc:sldMk cId="3416501038" sldId="310"/>
            <ac:spMk id="2" creationId="{350AA6D3-7E21-1C5A-68DC-E05D5725526B}"/>
          </ac:spMkLst>
        </pc:spChg>
        <pc:spChg chg="del">
          <ac:chgData name="Αλέξης Κυριακίδης" userId="1a0b1f95-3c7d-4f85-8c1a-9c0b847a4775" providerId="ADAL" clId="{BEEB5C37-8693-44A2-BC3D-31CCAEE97243}" dt="2023-11-21T06:42:47.634" v="1494" actId="931"/>
          <ac:spMkLst>
            <pc:docMk/>
            <pc:sldMk cId="3416501038" sldId="310"/>
            <ac:spMk id="3" creationId="{456D42D1-B0A4-700B-5C50-72A6B1B72406}"/>
          </ac:spMkLst>
        </pc:spChg>
        <pc:spChg chg="add mod">
          <ac:chgData name="Αλέξης Κυριακίδης" userId="1a0b1f95-3c7d-4f85-8c1a-9c0b847a4775" providerId="ADAL" clId="{BEEB5C37-8693-44A2-BC3D-31CCAEE97243}" dt="2023-11-30T10:33:22.168" v="3428" actId="20577"/>
          <ac:spMkLst>
            <pc:docMk/>
            <pc:sldMk cId="3416501038" sldId="310"/>
            <ac:spMk id="3" creationId="{F2B356A9-F00C-67C6-2947-A5A59851FDB1}"/>
          </ac:spMkLst>
        </pc:spChg>
        <pc:picChg chg="add mod">
          <ac:chgData name="Αλέξης Κυριακίδης" userId="1a0b1f95-3c7d-4f85-8c1a-9c0b847a4775" providerId="ADAL" clId="{BEEB5C37-8693-44A2-BC3D-31CCAEE97243}" dt="2023-11-30T10:28:08.680" v="3229" actId="1076"/>
          <ac:picMkLst>
            <pc:docMk/>
            <pc:sldMk cId="3416501038" sldId="310"/>
            <ac:picMk id="6" creationId="{691FA014-0C6D-C75E-ABB1-07D705870AA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13020-09EE-4D4A-B9A0-E8321B13630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557A652-3C8F-4EDD-B316-DA7667A32C12}">
      <dgm:prSet/>
      <dgm:spPr/>
      <dgm:t>
        <a:bodyPr/>
        <a:lstStyle/>
        <a:p>
          <a:r>
            <a:rPr lang="en-GB" b="1">
              <a:solidFill>
                <a:srgbClr val="FF0000"/>
              </a:solidFill>
            </a:rPr>
            <a:t>Officials</a:t>
          </a:r>
          <a:r>
            <a:rPr lang="en-GB"/>
            <a:t> </a:t>
          </a:r>
          <a:endParaRPr lang="en-US" dirty="0"/>
        </a:p>
      </dgm:t>
    </dgm:pt>
    <dgm:pt modelId="{D678BE11-E704-42AA-BDFA-BE433A9EC952}" type="parTrans" cxnId="{E628A1D5-2292-4ABD-96BE-B58E6D7A21C4}">
      <dgm:prSet/>
      <dgm:spPr/>
      <dgm:t>
        <a:bodyPr/>
        <a:lstStyle/>
        <a:p>
          <a:endParaRPr lang="en-US"/>
        </a:p>
      </dgm:t>
    </dgm:pt>
    <dgm:pt modelId="{91495D07-4E11-49A9-BEB9-39C17F3C38C6}" type="sibTrans" cxnId="{E628A1D5-2292-4ABD-96BE-B58E6D7A21C4}">
      <dgm:prSet/>
      <dgm:spPr/>
      <dgm:t>
        <a:bodyPr/>
        <a:lstStyle/>
        <a:p>
          <a:endParaRPr lang="en-US"/>
        </a:p>
      </dgm:t>
    </dgm:pt>
    <dgm:pt modelId="{9A1FA3F2-8F27-4FFC-A203-6EEF49D633F7}">
      <dgm:prSet/>
      <dgm:spPr/>
      <dgm:t>
        <a:bodyPr/>
        <a:lstStyle/>
        <a:p>
          <a:r>
            <a:rPr lang="en-GB" dirty="0"/>
            <a:t>- There is </a:t>
          </a:r>
          <a:r>
            <a:rPr lang="en-GB" b="1" dirty="0"/>
            <a:t>no limit in registration to the number  of team Officials </a:t>
          </a:r>
          <a:r>
            <a:rPr lang="en-GB" dirty="0"/>
            <a:t>per country.</a:t>
          </a:r>
          <a:endParaRPr lang="en-US" dirty="0"/>
        </a:p>
      </dgm:t>
    </dgm:pt>
    <dgm:pt modelId="{C9250800-31E1-4CE9-97B8-30334D2F5FE8}" type="parTrans" cxnId="{4BA5BA98-3BDC-420E-85A3-BFBDA43C124A}">
      <dgm:prSet/>
      <dgm:spPr/>
      <dgm:t>
        <a:bodyPr/>
        <a:lstStyle/>
        <a:p>
          <a:endParaRPr lang="en-US"/>
        </a:p>
      </dgm:t>
    </dgm:pt>
    <dgm:pt modelId="{1FBA5C0E-8897-497F-8F32-A84A1877A1CE}" type="sibTrans" cxnId="{4BA5BA98-3BDC-420E-85A3-BFBDA43C124A}">
      <dgm:prSet/>
      <dgm:spPr/>
      <dgm:t>
        <a:bodyPr/>
        <a:lstStyle/>
        <a:p>
          <a:endParaRPr lang="en-US"/>
        </a:p>
      </dgm:t>
    </dgm:pt>
    <dgm:pt modelId="{BE675741-7566-40FB-8092-4DFC187DC4F0}">
      <dgm:prSet/>
      <dgm:spPr/>
      <dgm:t>
        <a:bodyPr/>
        <a:lstStyle/>
        <a:p>
          <a:r>
            <a:rPr lang="en-GB" b="1">
              <a:solidFill>
                <a:srgbClr val="FF0000"/>
              </a:solidFill>
            </a:rPr>
            <a:t>Coaches</a:t>
          </a:r>
          <a:r>
            <a:rPr lang="en-GB"/>
            <a:t> </a:t>
          </a:r>
          <a:endParaRPr lang="en-US" dirty="0"/>
        </a:p>
      </dgm:t>
    </dgm:pt>
    <dgm:pt modelId="{01B5ADF4-DD3B-4B7E-A78B-B66638FB9FFB}" type="parTrans" cxnId="{A8B0D4F9-2674-40E2-A606-FC79F46CB64B}">
      <dgm:prSet/>
      <dgm:spPr/>
      <dgm:t>
        <a:bodyPr/>
        <a:lstStyle/>
        <a:p>
          <a:endParaRPr lang="en-US"/>
        </a:p>
      </dgm:t>
    </dgm:pt>
    <dgm:pt modelId="{1DAA5A4A-738A-4215-9DB7-CDC77F09F60A}" type="sibTrans" cxnId="{A8B0D4F9-2674-40E2-A606-FC79F46CB64B}">
      <dgm:prSet/>
      <dgm:spPr/>
      <dgm:t>
        <a:bodyPr/>
        <a:lstStyle/>
        <a:p>
          <a:endParaRPr lang="en-US"/>
        </a:p>
      </dgm:t>
    </dgm:pt>
    <dgm:pt modelId="{7A139960-33A5-4153-8AB7-7B9A16D912CF}">
      <dgm:prSet/>
      <dgm:spPr/>
      <dgm:t>
        <a:bodyPr/>
        <a:lstStyle/>
        <a:p>
          <a:r>
            <a:rPr lang="en-GB" dirty="0"/>
            <a:t>-Each delegation may enter an </a:t>
          </a:r>
          <a:r>
            <a:rPr lang="en-GB" b="1" dirty="0"/>
            <a:t>unlimited number of coaches</a:t>
          </a:r>
          <a:endParaRPr lang="en-US" dirty="0"/>
        </a:p>
      </dgm:t>
    </dgm:pt>
    <dgm:pt modelId="{C4BE3DC6-2CC4-4223-A3B6-CB889A0E0520}" type="parTrans" cxnId="{59277E8D-E1FE-40A7-9DAB-564B8E4451F6}">
      <dgm:prSet/>
      <dgm:spPr/>
      <dgm:t>
        <a:bodyPr/>
        <a:lstStyle/>
        <a:p>
          <a:endParaRPr lang="en-US"/>
        </a:p>
      </dgm:t>
    </dgm:pt>
    <dgm:pt modelId="{F56270DA-D416-46AC-9405-20BC7774E4D1}" type="sibTrans" cxnId="{59277E8D-E1FE-40A7-9DAB-564B8E4451F6}">
      <dgm:prSet/>
      <dgm:spPr/>
      <dgm:t>
        <a:bodyPr/>
        <a:lstStyle/>
        <a:p>
          <a:endParaRPr lang="en-US"/>
        </a:p>
      </dgm:t>
    </dgm:pt>
    <dgm:pt modelId="{523FA2CD-5774-4744-A434-EE1788E43A61}">
      <dgm:prSet/>
      <dgm:spPr/>
      <dgm:t>
        <a:bodyPr/>
        <a:lstStyle/>
        <a:p>
          <a:r>
            <a:rPr lang="en-GB" dirty="0"/>
            <a:t>- Each delectation may enter </a:t>
          </a:r>
          <a:r>
            <a:rPr lang="en-GB" b="1" dirty="0"/>
            <a:t>a minimum </a:t>
          </a:r>
          <a:r>
            <a:rPr lang="en-GB" dirty="0"/>
            <a:t>of 1 coach per gender </a:t>
          </a:r>
          <a:endParaRPr lang="en-US" dirty="0"/>
        </a:p>
      </dgm:t>
    </dgm:pt>
    <dgm:pt modelId="{D364E1C8-BCC3-45DB-8DCB-B786E49AC9D5}" type="parTrans" cxnId="{B8AB26E2-F53D-4C42-AAFA-39A6317225EE}">
      <dgm:prSet/>
      <dgm:spPr/>
      <dgm:t>
        <a:bodyPr/>
        <a:lstStyle/>
        <a:p>
          <a:endParaRPr lang="en-US"/>
        </a:p>
      </dgm:t>
    </dgm:pt>
    <dgm:pt modelId="{41E668E0-76CB-43A3-B7DE-A5C5124962A9}" type="sibTrans" cxnId="{B8AB26E2-F53D-4C42-AAFA-39A6317225EE}">
      <dgm:prSet/>
      <dgm:spPr/>
      <dgm:t>
        <a:bodyPr/>
        <a:lstStyle/>
        <a:p>
          <a:endParaRPr lang="en-US"/>
        </a:p>
      </dgm:t>
    </dgm:pt>
    <dgm:pt modelId="{CCAC42D2-E2DA-4319-BE00-73E591924C38}">
      <dgm:prSet/>
      <dgm:spPr/>
      <dgm:t>
        <a:bodyPr/>
        <a:lstStyle/>
        <a:p>
          <a:r>
            <a:rPr lang="en-GB" b="1">
              <a:solidFill>
                <a:srgbClr val="FF0000"/>
              </a:solidFill>
            </a:rPr>
            <a:t>ADDITIONAL ADULTS</a:t>
          </a:r>
          <a:endParaRPr lang="en-US" dirty="0">
            <a:solidFill>
              <a:srgbClr val="FF0000"/>
            </a:solidFill>
          </a:endParaRPr>
        </a:p>
      </dgm:t>
    </dgm:pt>
    <dgm:pt modelId="{CB71D352-C57B-4BE9-B1C5-5EC426170EEC}" type="parTrans" cxnId="{54C9A21B-B63A-49A0-B215-84E63CC45AAF}">
      <dgm:prSet/>
      <dgm:spPr/>
      <dgm:t>
        <a:bodyPr/>
        <a:lstStyle/>
        <a:p>
          <a:endParaRPr lang="en-US"/>
        </a:p>
      </dgm:t>
    </dgm:pt>
    <dgm:pt modelId="{CA35D77E-9FCF-43EB-B3F4-DE945019ACE7}" type="sibTrans" cxnId="{54C9A21B-B63A-49A0-B215-84E63CC45AAF}">
      <dgm:prSet/>
      <dgm:spPr/>
      <dgm:t>
        <a:bodyPr/>
        <a:lstStyle/>
        <a:p>
          <a:endParaRPr lang="en-US"/>
        </a:p>
      </dgm:t>
    </dgm:pt>
    <dgm:pt modelId="{91BAC242-2315-404D-B6E3-6910206E979B}">
      <dgm:prSet/>
      <dgm:spPr/>
      <dgm:t>
        <a:bodyPr/>
        <a:lstStyle/>
        <a:p>
          <a:r>
            <a:rPr lang="en-GB"/>
            <a:t>-The number of </a:t>
          </a:r>
          <a:r>
            <a:rPr lang="en-GB" b="1"/>
            <a:t>additional adults is unlimited</a:t>
          </a:r>
          <a:r>
            <a:rPr lang="en-GB"/>
            <a:t>.</a:t>
          </a:r>
          <a:endParaRPr lang="en-US"/>
        </a:p>
      </dgm:t>
    </dgm:pt>
    <dgm:pt modelId="{6B0876C3-C3AD-45DB-B8E8-A7AC85ACCB2D}" type="parTrans" cxnId="{C5CF79B1-D054-49D3-9CE4-133E3BFFD13F}">
      <dgm:prSet/>
      <dgm:spPr/>
      <dgm:t>
        <a:bodyPr/>
        <a:lstStyle/>
        <a:p>
          <a:endParaRPr lang="en-US"/>
        </a:p>
      </dgm:t>
    </dgm:pt>
    <dgm:pt modelId="{4312B6AD-03BB-4207-B7AE-AD62DCFD61D2}" type="sibTrans" cxnId="{C5CF79B1-D054-49D3-9CE4-133E3BFFD13F}">
      <dgm:prSet/>
      <dgm:spPr/>
      <dgm:t>
        <a:bodyPr/>
        <a:lstStyle/>
        <a:p>
          <a:endParaRPr lang="en-US"/>
        </a:p>
      </dgm:t>
    </dgm:pt>
    <dgm:pt modelId="{ABFE2EF5-370C-4198-875C-EA70EEE9DE92}" type="pres">
      <dgm:prSet presAssocID="{C2113020-09EE-4D4A-B9A0-E8321B136306}" presName="vert0" presStyleCnt="0">
        <dgm:presLayoutVars>
          <dgm:dir/>
          <dgm:animOne val="branch"/>
          <dgm:animLvl val="lvl"/>
        </dgm:presLayoutVars>
      </dgm:prSet>
      <dgm:spPr/>
    </dgm:pt>
    <dgm:pt modelId="{17BA558A-AD66-46D4-9832-CF7E6E477823}" type="pres">
      <dgm:prSet presAssocID="{B557A652-3C8F-4EDD-B316-DA7667A32C12}" presName="thickLine" presStyleLbl="alignNode1" presStyleIdx="0" presStyleCnt="7"/>
      <dgm:spPr/>
    </dgm:pt>
    <dgm:pt modelId="{F6920EBB-380C-46B6-A4F7-DE60AF993FDC}" type="pres">
      <dgm:prSet presAssocID="{B557A652-3C8F-4EDD-B316-DA7667A32C12}" presName="horz1" presStyleCnt="0"/>
      <dgm:spPr/>
    </dgm:pt>
    <dgm:pt modelId="{7DCC284A-77A2-49CD-8634-E7BCF0438378}" type="pres">
      <dgm:prSet presAssocID="{B557A652-3C8F-4EDD-B316-DA7667A32C12}" presName="tx1" presStyleLbl="revTx" presStyleIdx="0" presStyleCnt="7"/>
      <dgm:spPr/>
    </dgm:pt>
    <dgm:pt modelId="{DB973D92-5AC4-459C-8E6A-3351A5A63C62}" type="pres">
      <dgm:prSet presAssocID="{B557A652-3C8F-4EDD-B316-DA7667A32C12}" presName="vert1" presStyleCnt="0"/>
      <dgm:spPr/>
    </dgm:pt>
    <dgm:pt modelId="{6AF0A828-D0A8-4968-ADF5-648B6589DEB2}" type="pres">
      <dgm:prSet presAssocID="{9A1FA3F2-8F27-4FFC-A203-6EEF49D633F7}" presName="thickLine" presStyleLbl="alignNode1" presStyleIdx="1" presStyleCnt="7"/>
      <dgm:spPr/>
    </dgm:pt>
    <dgm:pt modelId="{33521E36-239C-438B-9D35-521F1EC70C45}" type="pres">
      <dgm:prSet presAssocID="{9A1FA3F2-8F27-4FFC-A203-6EEF49D633F7}" presName="horz1" presStyleCnt="0"/>
      <dgm:spPr/>
    </dgm:pt>
    <dgm:pt modelId="{50C47C8A-4143-4C5B-8F31-81B3BD307401}" type="pres">
      <dgm:prSet presAssocID="{9A1FA3F2-8F27-4FFC-A203-6EEF49D633F7}" presName="tx1" presStyleLbl="revTx" presStyleIdx="1" presStyleCnt="7"/>
      <dgm:spPr/>
    </dgm:pt>
    <dgm:pt modelId="{A2C9B9D9-CA77-4ACF-9858-9F9B17B3F8F2}" type="pres">
      <dgm:prSet presAssocID="{9A1FA3F2-8F27-4FFC-A203-6EEF49D633F7}" presName="vert1" presStyleCnt="0"/>
      <dgm:spPr/>
    </dgm:pt>
    <dgm:pt modelId="{DDD88BD6-4B2C-4FB8-9758-2C3A85237BDB}" type="pres">
      <dgm:prSet presAssocID="{BE675741-7566-40FB-8092-4DFC187DC4F0}" presName="thickLine" presStyleLbl="alignNode1" presStyleIdx="2" presStyleCnt="7"/>
      <dgm:spPr/>
    </dgm:pt>
    <dgm:pt modelId="{66A81B50-25E3-46CC-8CAF-8F7605F20E02}" type="pres">
      <dgm:prSet presAssocID="{BE675741-7566-40FB-8092-4DFC187DC4F0}" presName="horz1" presStyleCnt="0"/>
      <dgm:spPr/>
    </dgm:pt>
    <dgm:pt modelId="{8E0159BA-C0D1-4749-AA40-2D4FD1C9E1E2}" type="pres">
      <dgm:prSet presAssocID="{BE675741-7566-40FB-8092-4DFC187DC4F0}" presName="tx1" presStyleLbl="revTx" presStyleIdx="2" presStyleCnt="7"/>
      <dgm:spPr/>
    </dgm:pt>
    <dgm:pt modelId="{CCC698E2-CFC6-459B-AC06-867A3F0B8A8F}" type="pres">
      <dgm:prSet presAssocID="{BE675741-7566-40FB-8092-4DFC187DC4F0}" presName="vert1" presStyleCnt="0"/>
      <dgm:spPr/>
    </dgm:pt>
    <dgm:pt modelId="{7DB84919-83D0-485E-90C4-0036E3AA948E}" type="pres">
      <dgm:prSet presAssocID="{7A139960-33A5-4153-8AB7-7B9A16D912CF}" presName="thickLine" presStyleLbl="alignNode1" presStyleIdx="3" presStyleCnt="7"/>
      <dgm:spPr/>
    </dgm:pt>
    <dgm:pt modelId="{FE8755FD-93EC-48EC-ABC4-708166A0C539}" type="pres">
      <dgm:prSet presAssocID="{7A139960-33A5-4153-8AB7-7B9A16D912CF}" presName="horz1" presStyleCnt="0"/>
      <dgm:spPr/>
    </dgm:pt>
    <dgm:pt modelId="{5F67752A-2DBC-43A8-B7BA-E500AAFE8613}" type="pres">
      <dgm:prSet presAssocID="{7A139960-33A5-4153-8AB7-7B9A16D912CF}" presName="tx1" presStyleLbl="revTx" presStyleIdx="3" presStyleCnt="7"/>
      <dgm:spPr/>
    </dgm:pt>
    <dgm:pt modelId="{30ABC7BC-FC0A-478A-99A0-0D8ACD2BB718}" type="pres">
      <dgm:prSet presAssocID="{7A139960-33A5-4153-8AB7-7B9A16D912CF}" presName="vert1" presStyleCnt="0"/>
      <dgm:spPr/>
    </dgm:pt>
    <dgm:pt modelId="{BE58A9D5-D4CF-41C6-BFF3-DA3047ACB090}" type="pres">
      <dgm:prSet presAssocID="{523FA2CD-5774-4744-A434-EE1788E43A61}" presName="thickLine" presStyleLbl="alignNode1" presStyleIdx="4" presStyleCnt="7"/>
      <dgm:spPr/>
    </dgm:pt>
    <dgm:pt modelId="{D9331DB9-81D6-4762-A77A-176D22B1D0D0}" type="pres">
      <dgm:prSet presAssocID="{523FA2CD-5774-4744-A434-EE1788E43A61}" presName="horz1" presStyleCnt="0"/>
      <dgm:spPr/>
    </dgm:pt>
    <dgm:pt modelId="{8E8038BD-B5BB-4DAD-8620-9AB053F65862}" type="pres">
      <dgm:prSet presAssocID="{523FA2CD-5774-4744-A434-EE1788E43A61}" presName="tx1" presStyleLbl="revTx" presStyleIdx="4" presStyleCnt="7"/>
      <dgm:spPr/>
    </dgm:pt>
    <dgm:pt modelId="{56A39359-E354-4716-97D9-B1799C34DE98}" type="pres">
      <dgm:prSet presAssocID="{523FA2CD-5774-4744-A434-EE1788E43A61}" presName="vert1" presStyleCnt="0"/>
      <dgm:spPr/>
    </dgm:pt>
    <dgm:pt modelId="{2C020834-1AD4-4B7F-BE08-F86CD1D66316}" type="pres">
      <dgm:prSet presAssocID="{CCAC42D2-E2DA-4319-BE00-73E591924C38}" presName="thickLine" presStyleLbl="alignNode1" presStyleIdx="5" presStyleCnt="7"/>
      <dgm:spPr/>
    </dgm:pt>
    <dgm:pt modelId="{81DB6E6E-5625-4724-B1D1-40BD5800DE83}" type="pres">
      <dgm:prSet presAssocID="{CCAC42D2-E2DA-4319-BE00-73E591924C38}" presName="horz1" presStyleCnt="0"/>
      <dgm:spPr/>
    </dgm:pt>
    <dgm:pt modelId="{147F9B8B-B298-457F-B3E7-DA155677A9B9}" type="pres">
      <dgm:prSet presAssocID="{CCAC42D2-E2DA-4319-BE00-73E591924C38}" presName="tx1" presStyleLbl="revTx" presStyleIdx="5" presStyleCnt="7"/>
      <dgm:spPr/>
    </dgm:pt>
    <dgm:pt modelId="{F1BE8C32-C3A9-4697-9654-89C07A2F9F26}" type="pres">
      <dgm:prSet presAssocID="{CCAC42D2-E2DA-4319-BE00-73E591924C38}" presName="vert1" presStyleCnt="0"/>
      <dgm:spPr/>
    </dgm:pt>
    <dgm:pt modelId="{15CE618E-FFF2-4327-BEB8-8B5002B4545F}" type="pres">
      <dgm:prSet presAssocID="{91BAC242-2315-404D-B6E3-6910206E979B}" presName="thickLine" presStyleLbl="alignNode1" presStyleIdx="6" presStyleCnt="7"/>
      <dgm:spPr/>
    </dgm:pt>
    <dgm:pt modelId="{47316298-DD87-4D84-ADCC-D5ACACE7D206}" type="pres">
      <dgm:prSet presAssocID="{91BAC242-2315-404D-B6E3-6910206E979B}" presName="horz1" presStyleCnt="0"/>
      <dgm:spPr/>
    </dgm:pt>
    <dgm:pt modelId="{30BAA770-36D7-4AC8-95BA-DD8FC267FE55}" type="pres">
      <dgm:prSet presAssocID="{91BAC242-2315-404D-B6E3-6910206E979B}" presName="tx1" presStyleLbl="revTx" presStyleIdx="6" presStyleCnt="7"/>
      <dgm:spPr/>
    </dgm:pt>
    <dgm:pt modelId="{A21408CE-E49E-438C-B5C9-0CCAE9D9124E}" type="pres">
      <dgm:prSet presAssocID="{91BAC242-2315-404D-B6E3-6910206E979B}" presName="vert1" presStyleCnt="0"/>
      <dgm:spPr/>
    </dgm:pt>
  </dgm:ptLst>
  <dgm:cxnLst>
    <dgm:cxn modelId="{FCC38F11-44F7-4C55-B157-84515DE49C82}" type="presOf" srcId="{CCAC42D2-E2DA-4319-BE00-73E591924C38}" destId="{147F9B8B-B298-457F-B3E7-DA155677A9B9}" srcOrd="0" destOrd="0" presId="urn:microsoft.com/office/officeart/2008/layout/LinedList"/>
    <dgm:cxn modelId="{54C9A21B-B63A-49A0-B215-84E63CC45AAF}" srcId="{C2113020-09EE-4D4A-B9A0-E8321B136306}" destId="{CCAC42D2-E2DA-4319-BE00-73E591924C38}" srcOrd="5" destOrd="0" parTransId="{CB71D352-C57B-4BE9-B1C5-5EC426170EEC}" sibTransId="{CA35D77E-9FCF-43EB-B3F4-DE945019ACE7}"/>
    <dgm:cxn modelId="{D0AFB72F-4A3B-4890-9D81-69DC0B1D4054}" type="presOf" srcId="{BE675741-7566-40FB-8092-4DFC187DC4F0}" destId="{8E0159BA-C0D1-4749-AA40-2D4FD1C9E1E2}" srcOrd="0" destOrd="0" presId="urn:microsoft.com/office/officeart/2008/layout/LinedList"/>
    <dgm:cxn modelId="{44D93130-9D0C-4766-B58F-4394ED54D9A4}" type="presOf" srcId="{B557A652-3C8F-4EDD-B316-DA7667A32C12}" destId="{7DCC284A-77A2-49CD-8634-E7BCF0438378}" srcOrd="0" destOrd="0" presId="urn:microsoft.com/office/officeart/2008/layout/LinedList"/>
    <dgm:cxn modelId="{DE03B740-E8B5-41C8-833E-4CD34B903B1F}" type="presOf" srcId="{523FA2CD-5774-4744-A434-EE1788E43A61}" destId="{8E8038BD-B5BB-4DAD-8620-9AB053F65862}" srcOrd="0" destOrd="0" presId="urn:microsoft.com/office/officeart/2008/layout/LinedList"/>
    <dgm:cxn modelId="{D742EF78-B017-4A35-8F99-369332B19B94}" type="presOf" srcId="{7A139960-33A5-4153-8AB7-7B9A16D912CF}" destId="{5F67752A-2DBC-43A8-B7BA-E500AAFE8613}" srcOrd="0" destOrd="0" presId="urn:microsoft.com/office/officeart/2008/layout/LinedList"/>
    <dgm:cxn modelId="{59277E8D-E1FE-40A7-9DAB-564B8E4451F6}" srcId="{C2113020-09EE-4D4A-B9A0-E8321B136306}" destId="{7A139960-33A5-4153-8AB7-7B9A16D912CF}" srcOrd="3" destOrd="0" parTransId="{C4BE3DC6-2CC4-4223-A3B6-CB889A0E0520}" sibTransId="{F56270DA-D416-46AC-9405-20BC7774E4D1}"/>
    <dgm:cxn modelId="{05D09696-A2B6-40F2-B94A-9A31F8E692F9}" type="presOf" srcId="{91BAC242-2315-404D-B6E3-6910206E979B}" destId="{30BAA770-36D7-4AC8-95BA-DD8FC267FE55}" srcOrd="0" destOrd="0" presId="urn:microsoft.com/office/officeart/2008/layout/LinedList"/>
    <dgm:cxn modelId="{4BA5BA98-3BDC-420E-85A3-BFBDA43C124A}" srcId="{C2113020-09EE-4D4A-B9A0-E8321B136306}" destId="{9A1FA3F2-8F27-4FFC-A203-6EEF49D633F7}" srcOrd="1" destOrd="0" parTransId="{C9250800-31E1-4CE9-97B8-30334D2F5FE8}" sibTransId="{1FBA5C0E-8897-497F-8F32-A84A1877A1CE}"/>
    <dgm:cxn modelId="{1BFC9A9F-58FA-423A-8A91-678566D419F9}" type="presOf" srcId="{C2113020-09EE-4D4A-B9A0-E8321B136306}" destId="{ABFE2EF5-370C-4198-875C-EA70EEE9DE92}" srcOrd="0" destOrd="0" presId="urn:microsoft.com/office/officeart/2008/layout/LinedList"/>
    <dgm:cxn modelId="{C5CF79B1-D054-49D3-9CE4-133E3BFFD13F}" srcId="{C2113020-09EE-4D4A-B9A0-E8321B136306}" destId="{91BAC242-2315-404D-B6E3-6910206E979B}" srcOrd="6" destOrd="0" parTransId="{6B0876C3-C3AD-45DB-B8E8-A7AC85ACCB2D}" sibTransId="{4312B6AD-03BB-4207-B7AE-AD62DCFD61D2}"/>
    <dgm:cxn modelId="{E628A1D5-2292-4ABD-96BE-B58E6D7A21C4}" srcId="{C2113020-09EE-4D4A-B9A0-E8321B136306}" destId="{B557A652-3C8F-4EDD-B316-DA7667A32C12}" srcOrd="0" destOrd="0" parTransId="{D678BE11-E704-42AA-BDFA-BE433A9EC952}" sibTransId="{91495D07-4E11-49A9-BEB9-39C17F3C38C6}"/>
    <dgm:cxn modelId="{A0B75BDD-A6EB-4844-8874-F23D5D15E7FA}" type="presOf" srcId="{9A1FA3F2-8F27-4FFC-A203-6EEF49D633F7}" destId="{50C47C8A-4143-4C5B-8F31-81B3BD307401}" srcOrd="0" destOrd="0" presId="urn:microsoft.com/office/officeart/2008/layout/LinedList"/>
    <dgm:cxn modelId="{B8AB26E2-F53D-4C42-AAFA-39A6317225EE}" srcId="{C2113020-09EE-4D4A-B9A0-E8321B136306}" destId="{523FA2CD-5774-4744-A434-EE1788E43A61}" srcOrd="4" destOrd="0" parTransId="{D364E1C8-BCC3-45DB-8DCB-B786E49AC9D5}" sibTransId="{41E668E0-76CB-43A3-B7DE-A5C5124962A9}"/>
    <dgm:cxn modelId="{A8B0D4F9-2674-40E2-A606-FC79F46CB64B}" srcId="{C2113020-09EE-4D4A-B9A0-E8321B136306}" destId="{BE675741-7566-40FB-8092-4DFC187DC4F0}" srcOrd="2" destOrd="0" parTransId="{01B5ADF4-DD3B-4B7E-A78B-B66638FB9FFB}" sibTransId="{1DAA5A4A-738A-4215-9DB7-CDC77F09F60A}"/>
    <dgm:cxn modelId="{2560977F-EB6B-4B82-A4C0-049803D2169E}" type="presParOf" srcId="{ABFE2EF5-370C-4198-875C-EA70EEE9DE92}" destId="{17BA558A-AD66-46D4-9832-CF7E6E477823}" srcOrd="0" destOrd="0" presId="urn:microsoft.com/office/officeart/2008/layout/LinedList"/>
    <dgm:cxn modelId="{105B2119-7005-45B2-B03D-59D3E96F30BE}" type="presParOf" srcId="{ABFE2EF5-370C-4198-875C-EA70EEE9DE92}" destId="{F6920EBB-380C-46B6-A4F7-DE60AF993FDC}" srcOrd="1" destOrd="0" presId="urn:microsoft.com/office/officeart/2008/layout/LinedList"/>
    <dgm:cxn modelId="{3E9B26E1-115A-402B-82D0-E9B207899FAD}" type="presParOf" srcId="{F6920EBB-380C-46B6-A4F7-DE60AF993FDC}" destId="{7DCC284A-77A2-49CD-8634-E7BCF0438378}" srcOrd="0" destOrd="0" presId="urn:microsoft.com/office/officeart/2008/layout/LinedList"/>
    <dgm:cxn modelId="{90E4FDEA-F7E0-41E5-8AF5-E610CDA2268E}" type="presParOf" srcId="{F6920EBB-380C-46B6-A4F7-DE60AF993FDC}" destId="{DB973D92-5AC4-459C-8E6A-3351A5A63C62}" srcOrd="1" destOrd="0" presId="urn:microsoft.com/office/officeart/2008/layout/LinedList"/>
    <dgm:cxn modelId="{09CAA613-5385-4864-8BC6-7F68DF197BCD}" type="presParOf" srcId="{ABFE2EF5-370C-4198-875C-EA70EEE9DE92}" destId="{6AF0A828-D0A8-4968-ADF5-648B6589DEB2}" srcOrd="2" destOrd="0" presId="urn:microsoft.com/office/officeart/2008/layout/LinedList"/>
    <dgm:cxn modelId="{B8EC8FCB-C414-4413-B3B0-668277D8AAD3}" type="presParOf" srcId="{ABFE2EF5-370C-4198-875C-EA70EEE9DE92}" destId="{33521E36-239C-438B-9D35-521F1EC70C45}" srcOrd="3" destOrd="0" presId="urn:microsoft.com/office/officeart/2008/layout/LinedList"/>
    <dgm:cxn modelId="{0C1205CD-7E7D-4994-A5DC-2C231BAA2A11}" type="presParOf" srcId="{33521E36-239C-438B-9D35-521F1EC70C45}" destId="{50C47C8A-4143-4C5B-8F31-81B3BD307401}" srcOrd="0" destOrd="0" presId="urn:microsoft.com/office/officeart/2008/layout/LinedList"/>
    <dgm:cxn modelId="{F10D8586-5535-479B-B085-8D57D09AC3FF}" type="presParOf" srcId="{33521E36-239C-438B-9D35-521F1EC70C45}" destId="{A2C9B9D9-CA77-4ACF-9858-9F9B17B3F8F2}" srcOrd="1" destOrd="0" presId="urn:microsoft.com/office/officeart/2008/layout/LinedList"/>
    <dgm:cxn modelId="{637D7903-0228-4829-BF34-BF3881717A97}" type="presParOf" srcId="{ABFE2EF5-370C-4198-875C-EA70EEE9DE92}" destId="{DDD88BD6-4B2C-4FB8-9758-2C3A85237BDB}" srcOrd="4" destOrd="0" presId="urn:microsoft.com/office/officeart/2008/layout/LinedList"/>
    <dgm:cxn modelId="{58D979E0-536B-4229-95B1-45672DBAE6E4}" type="presParOf" srcId="{ABFE2EF5-370C-4198-875C-EA70EEE9DE92}" destId="{66A81B50-25E3-46CC-8CAF-8F7605F20E02}" srcOrd="5" destOrd="0" presId="urn:microsoft.com/office/officeart/2008/layout/LinedList"/>
    <dgm:cxn modelId="{8B82415C-154D-4389-A9DD-8121562D2B06}" type="presParOf" srcId="{66A81B50-25E3-46CC-8CAF-8F7605F20E02}" destId="{8E0159BA-C0D1-4749-AA40-2D4FD1C9E1E2}" srcOrd="0" destOrd="0" presId="urn:microsoft.com/office/officeart/2008/layout/LinedList"/>
    <dgm:cxn modelId="{450CAA61-13A6-469C-B6DA-D51DD9C212B1}" type="presParOf" srcId="{66A81B50-25E3-46CC-8CAF-8F7605F20E02}" destId="{CCC698E2-CFC6-459B-AC06-867A3F0B8A8F}" srcOrd="1" destOrd="0" presId="urn:microsoft.com/office/officeart/2008/layout/LinedList"/>
    <dgm:cxn modelId="{F313B72A-AECF-4BE7-912F-1392783352C1}" type="presParOf" srcId="{ABFE2EF5-370C-4198-875C-EA70EEE9DE92}" destId="{7DB84919-83D0-485E-90C4-0036E3AA948E}" srcOrd="6" destOrd="0" presId="urn:microsoft.com/office/officeart/2008/layout/LinedList"/>
    <dgm:cxn modelId="{2F57ACF8-2E16-4C69-BBA5-1932AAFB930F}" type="presParOf" srcId="{ABFE2EF5-370C-4198-875C-EA70EEE9DE92}" destId="{FE8755FD-93EC-48EC-ABC4-708166A0C539}" srcOrd="7" destOrd="0" presId="urn:microsoft.com/office/officeart/2008/layout/LinedList"/>
    <dgm:cxn modelId="{8C40FCCA-524D-46F0-9B7B-788906C3385A}" type="presParOf" srcId="{FE8755FD-93EC-48EC-ABC4-708166A0C539}" destId="{5F67752A-2DBC-43A8-B7BA-E500AAFE8613}" srcOrd="0" destOrd="0" presId="urn:microsoft.com/office/officeart/2008/layout/LinedList"/>
    <dgm:cxn modelId="{AAE43520-9241-4FF4-8066-A6B3EED49281}" type="presParOf" srcId="{FE8755FD-93EC-48EC-ABC4-708166A0C539}" destId="{30ABC7BC-FC0A-478A-99A0-0D8ACD2BB718}" srcOrd="1" destOrd="0" presId="urn:microsoft.com/office/officeart/2008/layout/LinedList"/>
    <dgm:cxn modelId="{108B309E-E53F-4318-9089-0620C9BA8365}" type="presParOf" srcId="{ABFE2EF5-370C-4198-875C-EA70EEE9DE92}" destId="{BE58A9D5-D4CF-41C6-BFF3-DA3047ACB090}" srcOrd="8" destOrd="0" presId="urn:microsoft.com/office/officeart/2008/layout/LinedList"/>
    <dgm:cxn modelId="{FC61B5F0-C32D-4122-B980-2FE6120E8147}" type="presParOf" srcId="{ABFE2EF5-370C-4198-875C-EA70EEE9DE92}" destId="{D9331DB9-81D6-4762-A77A-176D22B1D0D0}" srcOrd="9" destOrd="0" presId="urn:microsoft.com/office/officeart/2008/layout/LinedList"/>
    <dgm:cxn modelId="{5C767BE0-A97F-44C5-97EF-494204143B7F}" type="presParOf" srcId="{D9331DB9-81D6-4762-A77A-176D22B1D0D0}" destId="{8E8038BD-B5BB-4DAD-8620-9AB053F65862}" srcOrd="0" destOrd="0" presId="urn:microsoft.com/office/officeart/2008/layout/LinedList"/>
    <dgm:cxn modelId="{15B68138-9CE7-4EA1-9DC2-54FAE4DB832C}" type="presParOf" srcId="{D9331DB9-81D6-4762-A77A-176D22B1D0D0}" destId="{56A39359-E354-4716-97D9-B1799C34DE98}" srcOrd="1" destOrd="0" presId="urn:microsoft.com/office/officeart/2008/layout/LinedList"/>
    <dgm:cxn modelId="{A4902600-5B51-4F3B-9EFF-71A133302F90}" type="presParOf" srcId="{ABFE2EF5-370C-4198-875C-EA70EEE9DE92}" destId="{2C020834-1AD4-4B7F-BE08-F86CD1D66316}" srcOrd="10" destOrd="0" presId="urn:microsoft.com/office/officeart/2008/layout/LinedList"/>
    <dgm:cxn modelId="{CEEC1C24-1A90-44EC-9D89-F29B1C7EA8BD}" type="presParOf" srcId="{ABFE2EF5-370C-4198-875C-EA70EEE9DE92}" destId="{81DB6E6E-5625-4724-B1D1-40BD5800DE83}" srcOrd="11" destOrd="0" presId="urn:microsoft.com/office/officeart/2008/layout/LinedList"/>
    <dgm:cxn modelId="{C937204F-897B-4654-90A5-82F73CCD35F3}" type="presParOf" srcId="{81DB6E6E-5625-4724-B1D1-40BD5800DE83}" destId="{147F9B8B-B298-457F-B3E7-DA155677A9B9}" srcOrd="0" destOrd="0" presId="urn:microsoft.com/office/officeart/2008/layout/LinedList"/>
    <dgm:cxn modelId="{963C7313-5A94-4755-8B77-486CEDF38302}" type="presParOf" srcId="{81DB6E6E-5625-4724-B1D1-40BD5800DE83}" destId="{F1BE8C32-C3A9-4697-9654-89C07A2F9F26}" srcOrd="1" destOrd="0" presId="urn:microsoft.com/office/officeart/2008/layout/LinedList"/>
    <dgm:cxn modelId="{6E2230DB-878D-423E-8AB8-72706976FA00}" type="presParOf" srcId="{ABFE2EF5-370C-4198-875C-EA70EEE9DE92}" destId="{15CE618E-FFF2-4327-BEB8-8B5002B4545F}" srcOrd="12" destOrd="0" presId="urn:microsoft.com/office/officeart/2008/layout/LinedList"/>
    <dgm:cxn modelId="{5D563A27-8977-47CE-A5E8-697665017AC3}" type="presParOf" srcId="{ABFE2EF5-370C-4198-875C-EA70EEE9DE92}" destId="{47316298-DD87-4D84-ADCC-D5ACACE7D206}" srcOrd="13" destOrd="0" presId="urn:microsoft.com/office/officeart/2008/layout/LinedList"/>
    <dgm:cxn modelId="{2D43A447-1005-4065-9946-D87DDCCDACED}" type="presParOf" srcId="{47316298-DD87-4D84-ADCC-D5ACACE7D206}" destId="{30BAA770-36D7-4AC8-95BA-DD8FC267FE55}" srcOrd="0" destOrd="0" presId="urn:microsoft.com/office/officeart/2008/layout/LinedList"/>
    <dgm:cxn modelId="{925803B0-3257-4D3B-9196-F5B6D7469CBB}" type="presParOf" srcId="{47316298-DD87-4D84-ADCC-D5ACACE7D206}" destId="{A21408CE-E49E-438C-B5C9-0CCAE9D912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A558A-AD66-46D4-9832-CF7E6E477823}">
      <dsp:nvSpPr>
        <dsp:cNvPr id="0" name=""/>
        <dsp:cNvSpPr/>
      </dsp:nvSpPr>
      <dsp:spPr>
        <a:xfrm>
          <a:off x="0" y="1046"/>
          <a:ext cx="11767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CC284A-77A2-49CD-8634-E7BCF0438378}">
      <dsp:nvSpPr>
        <dsp:cNvPr id="0" name=""/>
        <dsp:cNvSpPr/>
      </dsp:nvSpPr>
      <dsp:spPr>
        <a:xfrm>
          <a:off x="0" y="1046"/>
          <a:ext cx="11767859" cy="122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kern="1200">
              <a:solidFill>
                <a:srgbClr val="FF0000"/>
              </a:solidFill>
            </a:rPr>
            <a:t>Officials</a:t>
          </a:r>
          <a:r>
            <a:rPr lang="en-GB" sz="3400" kern="1200"/>
            <a:t> </a:t>
          </a:r>
          <a:endParaRPr lang="en-US" sz="3400" kern="1200" dirty="0"/>
        </a:p>
      </dsp:txBody>
      <dsp:txXfrm>
        <a:off x="0" y="1046"/>
        <a:ext cx="11767859" cy="1223899"/>
      </dsp:txXfrm>
    </dsp:sp>
    <dsp:sp modelId="{6AF0A828-D0A8-4968-ADF5-648B6589DEB2}">
      <dsp:nvSpPr>
        <dsp:cNvPr id="0" name=""/>
        <dsp:cNvSpPr/>
      </dsp:nvSpPr>
      <dsp:spPr>
        <a:xfrm>
          <a:off x="0" y="1224946"/>
          <a:ext cx="11767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47C8A-4143-4C5B-8F31-81B3BD307401}">
      <dsp:nvSpPr>
        <dsp:cNvPr id="0" name=""/>
        <dsp:cNvSpPr/>
      </dsp:nvSpPr>
      <dsp:spPr>
        <a:xfrm>
          <a:off x="0" y="1224946"/>
          <a:ext cx="11767859" cy="122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 There is </a:t>
          </a:r>
          <a:r>
            <a:rPr lang="en-GB" sz="3400" b="1" kern="1200" dirty="0"/>
            <a:t>no limit in registration to the number  of team Officials </a:t>
          </a:r>
          <a:r>
            <a:rPr lang="en-GB" sz="3400" kern="1200" dirty="0"/>
            <a:t>per country.</a:t>
          </a:r>
          <a:endParaRPr lang="en-US" sz="3400" kern="1200" dirty="0"/>
        </a:p>
      </dsp:txBody>
      <dsp:txXfrm>
        <a:off x="0" y="1224946"/>
        <a:ext cx="11767859" cy="1223899"/>
      </dsp:txXfrm>
    </dsp:sp>
    <dsp:sp modelId="{DDD88BD6-4B2C-4FB8-9758-2C3A85237BDB}">
      <dsp:nvSpPr>
        <dsp:cNvPr id="0" name=""/>
        <dsp:cNvSpPr/>
      </dsp:nvSpPr>
      <dsp:spPr>
        <a:xfrm>
          <a:off x="0" y="2448846"/>
          <a:ext cx="11767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159BA-C0D1-4749-AA40-2D4FD1C9E1E2}">
      <dsp:nvSpPr>
        <dsp:cNvPr id="0" name=""/>
        <dsp:cNvSpPr/>
      </dsp:nvSpPr>
      <dsp:spPr>
        <a:xfrm>
          <a:off x="0" y="2448846"/>
          <a:ext cx="11767859" cy="122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kern="1200">
              <a:solidFill>
                <a:srgbClr val="FF0000"/>
              </a:solidFill>
            </a:rPr>
            <a:t>Coaches</a:t>
          </a:r>
          <a:r>
            <a:rPr lang="en-GB" sz="3400" kern="1200"/>
            <a:t> </a:t>
          </a:r>
          <a:endParaRPr lang="en-US" sz="3400" kern="1200" dirty="0"/>
        </a:p>
      </dsp:txBody>
      <dsp:txXfrm>
        <a:off x="0" y="2448846"/>
        <a:ext cx="11767859" cy="1223899"/>
      </dsp:txXfrm>
    </dsp:sp>
    <dsp:sp modelId="{7DB84919-83D0-485E-90C4-0036E3AA948E}">
      <dsp:nvSpPr>
        <dsp:cNvPr id="0" name=""/>
        <dsp:cNvSpPr/>
      </dsp:nvSpPr>
      <dsp:spPr>
        <a:xfrm>
          <a:off x="0" y="3672746"/>
          <a:ext cx="11767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7752A-2DBC-43A8-B7BA-E500AAFE8613}">
      <dsp:nvSpPr>
        <dsp:cNvPr id="0" name=""/>
        <dsp:cNvSpPr/>
      </dsp:nvSpPr>
      <dsp:spPr>
        <a:xfrm>
          <a:off x="0" y="3672746"/>
          <a:ext cx="11767859" cy="122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-Each delegation may enter an </a:t>
          </a:r>
          <a:r>
            <a:rPr lang="en-GB" sz="3400" b="1" kern="1200" dirty="0"/>
            <a:t>unlimited number of coaches</a:t>
          </a:r>
          <a:endParaRPr lang="en-US" sz="3400" kern="1200" dirty="0"/>
        </a:p>
      </dsp:txBody>
      <dsp:txXfrm>
        <a:off x="0" y="3672746"/>
        <a:ext cx="11767859" cy="1223899"/>
      </dsp:txXfrm>
    </dsp:sp>
    <dsp:sp modelId="{BE58A9D5-D4CF-41C6-BFF3-DA3047ACB090}">
      <dsp:nvSpPr>
        <dsp:cNvPr id="0" name=""/>
        <dsp:cNvSpPr/>
      </dsp:nvSpPr>
      <dsp:spPr>
        <a:xfrm>
          <a:off x="0" y="4896645"/>
          <a:ext cx="11767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038BD-B5BB-4DAD-8620-9AB053F65862}">
      <dsp:nvSpPr>
        <dsp:cNvPr id="0" name=""/>
        <dsp:cNvSpPr/>
      </dsp:nvSpPr>
      <dsp:spPr>
        <a:xfrm>
          <a:off x="0" y="4896645"/>
          <a:ext cx="11767859" cy="122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 Each delectation may enter </a:t>
          </a:r>
          <a:r>
            <a:rPr lang="en-GB" sz="3400" b="1" kern="1200" dirty="0"/>
            <a:t>a minimum </a:t>
          </a:r>
          <a:r>
            <a:rPr lang="en-GB" sz="3400" kern="1200" dirty="0"/>
            <a:t>of 1 coach per gender </a:t>
          </a:r>
          <a:endParaRPr lang="en-US" sz="3400" kern="1200" dirty="0"/>
        </a:p>
      </dsp:txBody>
      <dsp:txXfrm>
        <a:off x="0" y="4896645"/>
        <a:ext cx="11767859" cy="1223899"/>
      </dsp:txXfrm>
    </dsp:sp>
    <dsp:sp modelId="{2C020834-1AD4-4B7F-BE08-F86CD1D66316}">
      <dsp:nvSpPr>
        <dsp:cNvPr id="0" name=""/>
        <dsp:cNvSpPr/>
      </dsp:nvSpPr>
      <dsp:spPr>
        <a:xfrm>
          <a:off x="0" y="6120545"/>
          <a:ext cx="11767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F9B8B-B298-457F-B3E7-DA155677A9B9}">
      <dsp:nvSpPr>
        <dsp:cNvPr id="0" name=""/>
        <dsp:cNvSpPr/>
      </dsp:nvSpPr>
      <dsp:spPr>
        <a:xfrm>
          <a:off x="0" y="6120545"/>
          <a:ext cx="11767859" cy="122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kern="1200">
              <a:solidFill>
                <a:srgbClr val="FF0000"/>
              </a:solidFill>
            </a:rPr>
            <a:t>ADDITIONAL ADULTS</a:t>
          </a:r>
          <a:endParaRPr lang="en-US" sz="3400" kern="1200" dirty="0">
            <a:solidFill>
              <a:srgbClr val="FF0000"/>
            </a:solidFill>
          </a:endParaRPr>
        </a:p>
      </dsp:txBody>
      <dsp:txXfrm>
        <a:off x="0" y="6120545"/>
        <a:ext cx="11767859" cy="1223899"/>
      </dsp:txXfrm>
    </dsp:sp>
    <dsp:sp modelId="{15CE618E-FFF2-4327-BEB8-8B5002B4545F}">
      <dsp:nvSpPr>
        <dsp:cNvPr id="0" name=""/>
        <dsp:cNvSpPr/>
      </dsp:nvSpPr>
      <dsp:spPr>
        <a:xfrm>
          <a:off x="0" y="7344445"/>
          <a:ext cx="11767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BAA770-36D7-4AC8-95BA-DD8FC267FE55}">
      <dsp:nvSpPr>
        <dsp:cNvPr id="0" name=""/>
        <dsp:cNvSpPr/>
      </dsp:nvSpPr>
      <dsp:spPr>
        <a:xfrm>
          <a:off x="0" y="7344445"/>
          <a:ext cx="11767859" cy="122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a:t>-The number of </a:t>
          </a:r>
          <a:r>
            <a:rPr lang="en-GB" sz="3400" b="1" kern="1200"/>
            <a:t>additional adults is unlimited</a:t>
          </a:r>
          <a:r>
            <a:rPr lang="en-GB" sz="3400" kern="1200"/>
            <a:t>.</a:t>
          </a:r>
          <a:endParaRPr lang="en-US" sz="3400" kern="1200"/>
        </a:p>
      </dsp:txBody>
      <dsp:txXfrm>
        <a:off x="0" y="7344445"/>
        <a:ext cx="11767859" cy="12238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17C82-FFBC-6E40-AFAC-E4D0EAA496AB}" type="datetimeFigureOut">
              <a:rPr lang="en-BE" smtClean="0"/>
              <a:t>09/30/2024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341F5-0E42-7E4A-8F06-56C5A81B10DE}" type="slidenum">
              <a:rPr lang="en-BE" smtClean="0"/>
              <a:t>‹#›</a:t>
            </a:fld>
            <a:endParaRPr lang="en-BE"/>
          </a:p>
        </p:txBody>
      </p:sp>
    </p:spTree>
    <p:extLst>
      <p:ext uri="{BB962C8B-B14F-4D97-AF65-F5344CB8AC3E}">
        <p14:creationId xmlns:p14="http://schemas.microsoft.com/office/powerpoint/2010/main" val="3484522520"/>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A341F5-0E42-7E4A-8F06-56C5A81B10DE}" type="slidenum">
              <a:rPr lang="en-BE" smtClean="0"/>
              <a:t>1</a:t>
            </a:fld>
            <a:endParaRPr lang="en-BE"/>
          </a:p>
        </p:txBody>
      </p:sp>
    </p:spTree>
    <p:extLst>
      <p:ext uri="{BB962C8B-B14F-4D97-AF65-F5344CB8AC3E}">
        <p14:creationId xmlns:p14="http://schemas.microsoft.com/office/powerpoint/2010/main" val="393916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 course the Competitions  will be held under the World Aquatics (Fina) Rules and Regulations  in force</a:t>
            </a:r>
            <a:br>
              <a:rPr lang="en-GB" dirty="0"/>
            </a:br>
            <a:r>
              <a:rPr lang="en-GB" dirty="0"/>
              <a:t>at the time of the Event.</a:t>
            </a:r>
          </a:p>
          <a:p>
            <a:r>
              <a:rPr lang="en-GB" dirty="0"/>
              <a:t> Know and until 2025 we have the (2023-2025) FINA rule book in place.</a:t>
            </a:r>
          </a:p>
          <a:p>
            <a:r>
              <a:rPr lang="en-GB" dirty="0"/>
              <a:t>The same  rules will apply also for the Technical officials</a:t>
            </a:r>
          </a:p>
          <a:p>
            <a:r>
              <a:rPr lang="en-GB" dirty="0"/>
              <a:t>The competition equipment and facilities will be accordance with the 2021 -2025 FINA   FACILITIES RULES.</a:t>
            </a:r>
          </a:p>
        </p:txBody>
      </p:sp>
      <p:sp>
        <p:nvSpPr>
          <p:cNvPr id="4" name="Slide Number Placeholder 3"/>
          <p:cNvSpPr>
            <a:spLocks noGrp="1"/>
          </p:cNvSpPr>
          <p:nvPr>
            <p:ph type="sldNum" sz="quarter" idx="5"/>
          </p:nvPr>
        </p:nvSpPr>
        <p:spPr/>
        <p:txBody>
          <a:bodyPr/>
          <a:lstStyle/>
          <a:p>
            <a:fld id="{4BA341F5-0E42-7E4A-8F06-56C5A81B10DE}" type="slidenum">
              <a:rPr lang="en-BE" smtClean="0"/>
              <a:t>10</a:t>
            </a:fld>
            <a:endParaRPr lang="en-BE"/>
          </a:p>
        </p:txBody>
      </p:sp>
    </p:spTree>
    <p:extLst>
      <p:ext uri="{BB962C8B-B14F-4D97-AF65-F5344CB8AC3E}">
        <p14:creationId xmlns:p14="http://schemas.microsoft.com/office/powerpoint/2010/main" val="369818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data for the Past 2 </a:t>
            </a:r>
            <a:r>
              <a:rPr lang="en-GB" dirty="0" err="1"/>
              <a:t>Gymnasiades</a:t>
            </a:r>
            <a:r>
              <a:rPr lang="en-GB" dirty="0"/>
              <a:t>.</a:t>
            </a:r>
          </a:p>
          <a:p>
            <a:r>
              <a:rPr lang="en-GB" dirty="0"/>
              <a:t>The Swimming Entries for Normandy U18 </a:t>
            </a:r>
            <a:r>
              <a:rPr lang="en-GB" dirty="0" err="1"/>
              <a:t>Gymnasiade</a:t>
            </a:r>
            <a:r>
              <a:rPr lang="en-GB" dirty="0"/>
              <a:t> in 2022 was 263 Athletes and 34 Coaches  from 24 Countries  and for the Rio de Janeiro U15 </a:t>
            </a:r>
            <a:r>
              <a:rPr lang="en-GB" dirty="0" err="1"/>
              <a:t>Gymnasiade</a:t>
            </a:r>
            <a:r>
              <a:rPr lang="en-GB" dirty="0"/>
              <a:t> this past Summer was 257 Athletes and 52 coaches and officials  from 20 Countries.</a:t>
            </a:r>
          </a:p>
          <a:p>
            <a:r>
              <a:rPr lang="en-GB" dirty="0"/>
              <a:t>For Bahrain we are aiming, to have more than 350.</a:t>
            </a:r>
          </a:p>
        </p:txBody>
      </p:sp>
      <p:sp>
        <p:nvSpPr>
          <p:cNvPr id="4" name="Slide Number Placeholder 3"/>
          <p:cNvSpPr>
            <a:spLocks noGrp="1"/>
          </p:cNvSpPr>
          <p:nvPr>
            <p:ph type="sldNum" sz="quarter" idx="5"/>
          </p:nvPr>
        </p:nvSpPr>
        <p:spPr/>
        <p:txBody>
          <a:bodyPr/>
          <a:lstStyle/>
          <a:p>
            <a:fld id="{4BA341F5-0E42-7E4A-8F06-56C5A81B10DE}" type="slidenum">
              <a:rPr lang="en-BE" smtClean="0"/>
              <a:t>11</a:t>
            </a:fld>
            <a:endParaRPr lang="en-BE"/>
          </a:p>
        </p:txBody>
      </p:sp>
    </p:spTree>
    <p:extLst>
      <p:ext uri="{BB962C8B-B14F-4D97-AF65-F5344CB8AC3E}">
        <p14:creationId xmlns:p14="http://schemas.microsoft.com/office/powerpoint/2010/main" val="147179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A341F5-0E42-7E4A-8F06-56C5A81B10DE}" type="slidenum">
              <a:rPr lang="en-BE" smtClean="0"/>
              <a:t>12</a:t>
            </a:fld>
            <a:endParaRPr lang="en-BE"/>
          </a:p>
        </p:txBody>
      </p:sp>
    </p:spTree>
    <p:extLst>
      <p:ext uri="{BB962C8B-B14F-4D97-AF65-F5344CB8AC3E}">
        <p14:creationId xmlns:p14="http://schemas.microsoft.com/office/powerpoint/2010/main" val="147759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Swimming is a global Sport.</a:t>
            </a:r>
          </a:p>
          <a:p>
            <a:r>
              <a:rPr lang="en-GB" dirty="0"/>
              <a:t>-The ISF World School </a:t>
            </a:r>
            <a:r>
              <a:rPr lang="en-GB" dirty="0" err="1"/>
              <a:t>Gymnasiade</a:t>
            </a:r>
            <a:r>
              <a:rPr lang="en-GB" dirty="0"/>
              <a:t> is a prestigious international sporting event that features a variety of competitions, including swimming. </a:t>
            </a:r>
          </a:p>
          <a:p>
            <a:r>
              <a:rPr lang="en-GB" dirty="0"/>
              <a:t>-ISF </a:t>
            </a:r>
            <a:r>
              <a:rPr lang="en-GB" dirty="0" err="1"/>
              <a:t>Gymnasiade</a:t>
            </a:r>
            <a:r>
              <a:rPr lang="en-GB" dirty="0"/>
              <a:t> is a unique event that brings together students from all over the world to compete in a variety of sports. This provides students with an opportunity to meet new people, learn about different cultures, and make lifelong friendships.</a:t>
            </a:r>
          </a:p>
          <a:p>
            <a:r>
              <a:rPr lang="en-GB" dirty="0"/>
              <a:t>-Swimming is an important part of the ISF </a:t>
            </a:r>
            <a:r>
              <a:rPr lang="en-GB" dirty="0" err="1"/>
              <a:t>Gymnasiade</a:t>
            </a:r>
            <a:r>
              <a:rPr lang="en-GB" dirty="0"/>
              <a:t> because it fosters athleticism, promotes teamwork, and encourages sportsmanship.</a:t>
            </a:r>
          </a:p>
          <a:p>
            <a:r>
              <a:rPr lang="en-GB" dirty="0"/>
              <a:t>Participation in global swimming events can be a very rewarding experience for student-athletes. These events can provide students with a unique opportunity to compete against the best swimmers in the world, learn from experienced coaches and athletes, and experience different cultures. They can also help students to develop important life skills such as perseverance, discipline, and resilience.</a:t>
            </a:r>
          </a:p>
          <a:p>
            <a:r>
              <a:rPr lang="en-GB" dirty="0"/>
              <a:t>In addition, participation in global swimming events can help students to become more well-rounded individuals. These events can help students to develop a global perspective and learn about different cultures. They can also help students to develop a stronger sense of self-confidence and learn how to deal with adversity.</a:t>
            </a:r>
          </a:p>
          <a:p>
            <a:endParaRPr lang="en-GB" dirty="0"/>
          </a:p>
          <a:p>
            <a:r>
              <a:rPr lang="en-GB" dirty="0"/>
              <a:t>.</a:t>
            </a:r>
          </a:p>
          <a:p>
            <a:endParaRPr lang="en-US" dirty="0"/>
          </a:p>
        </p:txBody>
      </p:sp>
      <p:sp>
        <p:nvSpPr>
          <p:cNvPr id="4" name="Slide Number Placeholder 3"/>
          <p:cNvSpPr>
            <a:spLocks noGrp="1"/>
          </p:cNvSpPr>
          <p:nvPr>
            <p:ph type="sldNum" sz="quarter" idx="10"/>
          </p:nvPr>
        </p:nvSpPr>
        <p:spPr/>
        <p:txBody>
          <a:bodyPr/>
          <a:lstStyle/>
          <a:p>
            <a:fld id="{99D7A75B-EC6B-4E6F-9196-4E6B27D4AE39}" type="slidenum">
              <a:rPr lang="en-US" smtClean="0"/>
              <a:t>2</a:t>
            </a:fld>
            <a:endParaRPr lang="en-US"/>
          </a:p>
        </p:txBody>
      </p:sp>
    </p:spTree>
    <p:extLst>
      <p:ext uri="{BB962C8B-B14F-4D97-AF65-F5344CB8AC3E}">
        <p14:creationId xmlns:p14="http://schemas.microsoft.com/office/powerpoint/2010/main" val="225551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Let's see the most important benefits for students’- athletes by participating in International Swimming events such as the ISF </a:t>
            </a:r>
            <a:r>
              <a:rPr lang="en-GB" b="1" dirty="0" err="1"/>
              <a:t>Gymnasiade</a:t>
            </a:r>
            <a:r>
              <a:rPr lang="en-GB" b="1" dirty="0"/>
              <a:t>.</a:t>
            </a:r>
          </a:p>
          <a:p>
            <a:r>
              <a:rPr lang="en-GB" b="1" dirty="0"/>
              <a:t>1</a:t>
            </a:r>
            <a:r>
              <a:rPr lang="en-GB" b="1" baseline="30000" dirty="0"/>
              <a:t>st</a:t>
            </a:r>
            <a:r>
              <a:rPr lang="en-GB" b="1" dirty="0"/>
              <a:t> Improved athletic performance</a:t>
            </a:r>
            <a:r>
              <a:rPr lang="en-GB" dirty="0"/>
              <a:t>: Competing against swimmers from all over the world can help student-athletes improve their athletic performance. They can learn from other swimmers' techniques and strategies, and they can push themselves to swim faster and stronger.</a:t>
            </a:r>
          </a:p>
          <a:p>
            <a:r>
              <a:rPr lang="en-GB" b="1" dirty="0"/>
              <a:t>2</a:t>
            </a:r>
            <a:r>
              <a:rPr lang="en-GB" b="1" baseline="30000" dirty="0"/>
              <a:t>nd</a:t>
            </a:r>
            <a:r>
              <a:rPr lang="en-GB" b="1" dirty="0"/>
              <a:t> Increased motivation and dedication</a:t>
            </a:r>
            <a:r>
              <a:rPr lang="en-GB" dirty="0"/>
              <a:t>: Participating in global swimming events can help student-athletes stay motivated and dedicated to their sport. They can see the fruits of their </a:t>
            </a:r>
            <a:r>
              <a:rPr lang="en-GB" dirty="0" err="1"/>
              <a:t>labor</a:t>
            </a:r>
            <a:r>
              <a:rPr lang="en-GB" dirty="0"/>
              <a:t> when they compete against other top swimmers, and they can set goals for themselves that they can work towards.</a:t>
            </a:r>
          </a:p>
          <a:p>
            <a:r>
              <a:rPr lang="en-GB" b="1" dirty="0"/>
              <a:t>3</a:t>
            </a:r>
            <a:r>
              <a:rPr lang="en-GB" b="1" baseline="30000" dirty="0"/>
              <a:t>rd</a:t>
            </a:r>
            <a:r>
              <a:rPr lang="en-GB" b="1" dirty="0"/>
              <a:t> Enhanced self-confidence</a:t>
            </a:r>
            <a:r>
              <a:rPr lang="en-GB" dirty="0"/>
              <a:t>: Winning or swimming well at a global swimming event can give student-athletes a huge boost of self-confidence. They can see that they are capable of competing at a high level, and they can take that confidence with them into other areas of their lives.</a:t>
            </a:r>
          </a:p>
          <a:p>
            <a:r>
              <a:rPr lang="en-GB" b="1" dirty="0"/>
              <a:t>4</a:t>
            </a:r>
            <a:r>
              <a:rPr lang="en-GB" b="1" baseline="30000" dirty="0"/>
              <a:t>th</a:t>
            </a:r>
            <a:r>
              <a:rPr lang="en-GB" b="1" dirty="0"/>
              <a:t> Greater cultural awareness</a:t>
            </a:r>
            <a:r>
              <a:rPr lang="en-GB" dirty="0"/>
              <a:t>: Traveling to different countries to compete in global swimming events can give student-athletes a greater appreciation for different cultures. They can learn about new languages, customs, and traditions, and they can make friends with people from all over the world.</a:t>
            </a:r>
          </a:p>
          <a:p>
            <a:endParaRPr lang="en-GB" dirty="0"/>
          </a:p>
          <a:p>
            <a:r>
              <a:rPr lang="en-GB" b="1" dirty="0"/>
              <a:t>5</a:t>
            </a:r>
            <a:r>
              <a:rPr lang="en-GB" b="1" baseline="30000" dirty="0"/>
              <a:t>th</a:t>
            </a:r>
            <a:r>
              <a:rPr lang="en-GB" b="1" dirty="0"/>
              <a:t> Improved teamwork and communication skills</a:t>
            </a:r>
            <a:r>
              <a:rPr lang="en-GB" dirty="0"/>
              <a:t>: Relay events at global swimming events can help student-athletes develop their teamwork and communication skills. They need to work together as a team to achieve their goals, and they need to be able to communicate effectively with each other.</a:t>
            </a:r>
          </a:p>
          <a:p>
            <a:r>
              <a:rPr lang="en-GB" b="1" dirty="0"/>
              <a:t>6</a:t>
            </a:r>
            <a:r>
              <a:rPr lang="en-GB" b="1" baseline="30000" dirty="0"/>
              <a:t>th</a:t>
            </a:r>
            <a:r>
              <a:rPr lang="en-GB" b="1" dirty="0"/>
              <a:t> Increased opportunities for scholarships and grants</a:t>
            </a:r>
            <a:r>
              <a:rPr lang="en-GB" dirty="0"/>
              <a:t>: Swimming is a popular sport, and there are many scholarships and grants available to student-athletes who compete at a high level. Participating in global swimming events can help student-athletes attract the attention of college coaches and scouts, and it can increase their chances of receiving financial aid.</a:t>
            </a:r>
          </a:p>
          <a:p>
            <a:r>
              <a:rPr lang="en-GB" b="1" dirty="0"/>
              <a:t>7</a:t>
            </a:r>
            <a:r>
              <a:rPr lang="en-GB" b="1" baseline="30000" dirty="0"/>
              <a:t>th</a:t>
            </a:r>
            <a:r>
              <a:rPr lang="en-GB" b="1" dirty="0"/>
              <a:t> Exposure to different training methods and techniques</a:t>
            </a:r>
            <a:r>
              <a:rPr lang="en-GB" dirty="0"/>
              <a:t>: Competing against swimmers from all over the world can expose student-athletes to different training methods and techniques. They can learn from other swimmers' coaches and trainers, and they can incorporate new ideas into their own training routines.</a:t>
            </a:r>
          </a:p>
          <a:p>
            <a:r>
              <a:rPr lang="en-GB" b="1" dirty="0"/>
              <a:t>And last Development of lifelong friendships</a:t>
            </a:r>
            <a:r>
              <a:rPr lang="en-GB" dirty="0"/>
              <a:t>: Participating in global swimming events can help student-athletes develop lifelong friendships with people from all over the world. They can share their love of swimming with others, and they can make memories that will last a lifetime.</a:t>
            </a:r>
          </a:p>
          <a:p>
            <a:r>
              <a:rPr lang="en-GB" dirty="0"/>
              <a:t>Overall, participating in global swimming events can be a very rewarding experience for student-athletes. It can help them improve their athletic performance, increase their motivation and dedication, enhance their self-confidence, and develop their teamwork and communication skills. It can also expose them to different cultures, provide them with opportunities for scholarships and grants, and help them develop lifelong friendships.</a:t>
            </a:r>
          </a:p>
          <a:p>
            <a:endParaRPr lang="en-GB" dirty="0"/>
          </a:p>
        </p:txBody>
      </p:sp>
      <p:sp>
        <p:nvSpPr>
          <p:cNvPr id="4" name="Slide Number Placeholder 3"/>
          <p:cNvSpPr>
            <a:spLocks noGrp="1"/>
          </p:cNvSpPr>
          <p:nvPr>
            <p:ph type="sldNum" sz="quarter" idx="5"/>
          </p:nvPr>
        </p:nvSpPr>
        <p:spPr/>
        <p:txBody>
          <a:bodyPr/>
          <a:lstStyle/>
          <a:p>
            <a:fld id="{4BA341F5-0E42-7E4A-8F06-56C5A81B10DE}" type="slidenum">
              <a:rPr lang="en-BE" smtClean="0"/>
              <a:t>3</a:t>
            </a:fld>
            <a:endParaRPr lang="en-BE"/>
          </a:p>
        </p:txBody>
      </p:sp>
    </p:spTree>
    <p:extLst>
      <p:ext uri="{BB962C8B-B14F-4D97-AF65-F5344CB8AC3E}">
        <p14:creationId xmlns:p14="http://schemas.microsoft.com/office/powerpoint/2010/main" val="371494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2024 Gymnasiade there is no quota for participation in individual events. </a:t>
            </a:r>
          </a:p>
          <a:p>
            <a:r>
              <a:rPr lang="en-GB" dirty="0"/>
              <a:t>So, each delegation may enter an unlimited number of swimmers in individual events but only two swimmers from the same delegation (Country) can compete at the Finals.</a:t>
            </a:r>
          </a:p>
          <a:p>
            <a:r>
              <a:rPr lang="en-GB" dirty="0"/>
              <a:t>End each swimmer may register in as many events as he likes, Plus  all the 3 relay events. </a:t>
            </a:r>
          </a:p>
          <a:p>
            <a:r>
              <a:rPr lang="en-GB" dirty="0"/>
              <a:t>For the Relay Entries,  each delegation may enter more than one (1) team in each relay event for the Qualifying races  but only one (1) team from the same delegation (Country) can compete at the Finals.</a:t>
            </a:r>
          </a:p>
          <a:p>
            <a:endParaRPr lang="en-GB" dirty="0"/>
          </a:p>
          <a:p>
            <a:endParaRPr lang="en-GB" dirty="0"/>
          </a:p>
        </p:txBody>
      </p:sp>
      <p:sp>
        <p:nvSpPr>
          <p:cNvPr id="4" name="Slide Number Placeholder 3"/>
          <p:cNvSpPr>
            <a:spLocks noGrp="1"/>
          </p:cNvSpPr>
          <p:nvPr>
            <p:ph type="sldNum" sz="quarter" idx="5"/>
          </p:nvPr>
        </p:nvSpPr>
        <p:spPr/>
        <p:txBody>
          <a:bodyPr/>
          <a:lstStyle/>
          <a:p>
            <a:fld id="{4BA341F5-0E42-7E4A-8F06-56C5A81B10DE}" type="slidenum">
              <a:rPr lang="en-BE" smtClean="0"/>
              <a:t>4</a:t>
            </a:fld>
            <a:endParaRPr lang="en-BE"/>
          </a:p>
        </p:txBody>
      </p:sp>
    </p:spTree>
    <p:extLst>
      <p:ext uri="{BB962C8B-B14F-4D97-AF65-F5344CB8AC3E}">
        <p14:creationId xmlns:p14="http://schemas.microsoft.com/office/powerpoint/2010/main" val="383809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for the 2024 Gymnasiade there is no limit in registration to the number of team Officials per country.</a:t>
            </a:r>
          </a:p>
          <a:p>
            <a:endParaRPr lang="en-GB" dirty="0"/>
          </a:p>
          <a:p>
            <a:r>
              <a:rPr lang="en-GB" dirty="0"/>
              <a:t>The same with coaches there is an unlimited number of entries from each Country and furthermore, each delectation may enter a minimum of 1 coach per gender. </a:t>
            </a:r>
          </a:p>
          <a:p>
            <a:endParaRPr lang="en-GB" dirty="0"/>
          </a:p>
          <a:p>
            <a:r>
              <a:rPr lang="en-GB" dirty="0"/>
              <a:t>There is an Unlimited participation for additional Adults also for each Country.</a:t>
            </a:r>
          </a:p>
          <a:p>
            <a:endParaRPr lang="en-GB" dirty="0"/>
          </a:p>
          <a:p>
            <a:r>
              <a:rPr lang="en-GB" dirty="0"/>
              <a:t> </a:t>
            </a:r>
          </a:p>
        </p:txBody>
      </p:sp>
      <p:sp>
        <p:nvSpPr>
          <p:cNvPr id="4" name="Slide Number Placeholder 3"/>
          <p:cNvSpPr>
            <a:spLocks noGrp="1"/>
          </p:cNvSpPr>
          <p:nvPr>
            <p:ph type="sldNum" sz="quarter" idx="5"/>
          </p:nvPr>
        </p:nvSpPr>
        <p:spPr/>
        <p:txBody>
          <a:bodyPr/>
          <a:lstStyle/>
          <a:p>
            <a:fld id="{4BA341F5-0E42-7E4A-8F06-56C5A81B10DE}" type="slidenum">
              <a:rPr lang="en-BE" smtClean="0"/>
              <a:t>5</a:t>
            </a:fld>
            <a:endParaRPr lang="en-BE"/>
          </a:p>
        </p:txBody>
      </p:sp>
    </p:spTree>
    <p:extLst>
      <p:ext uri="{BB962C8B-B14F-4D97-AF65-F5344CB8AC3E}">
        <p14:creationId xmlns:p14="http://schemas.microsoft.com/office/powerpoint/2010/main" val="350409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Swimming programme we have 32 individual events,  16 for Boys and 16 for Girls</a:t>
            </a:r>
          </a:p>
          <a:p>
            <a:r>
              <a:rPr lang="en-GB" dirty="0"/>
              <a:t>The Individual Events are…………. </a:t>
            </a:r>
          </a:p>
          <a:p>
            <a:endParaRPr lang="en-GB" dirty="0"/>
          </a:p>
          <a:p>
            <a:r>
              <a:rPr lang="en-GB" dirty="0"/>
              <a:t>We also have 6 Team relay events that give to the Competitions more competitiveness  and exciting  atmosphere. </a:t>
            </a:r>
          </a:p>
          <a:p>
            <a:endParaRPr lang="en-GB" dirty="0"/>
          </a:p>
          <a:p>
            <a:r>
              <a:rPr lang="en-GB" dirty="0"/>
              <a:t> So We have the 4*100 Freestyle and 4*100  medley for Boys  and girls.</a:t>
            </a:r>
          </a:p>
          <a:p>
            <a:r>
              <a:rPr lang="en-GB" dirty="0"/>
              <a:t> </a:t>
            </a:r>
          </a:p>
          <a:p>
            <a:r>
              <a:rPr lang="en-GB" dirty="0"/>
              <a:t>Additionally, of course we have also the  new World Aquatics Mix Gender team  event which  is the 4*100 Mix Freestyle and the 4*100 Mix  Medley relay event.</a:t>
            </a:r>
          </a:p>
          <a:p>
            <a:r>
              <a:rPr lang="en-GB" dirty="0"/>
              <a:t>In the Mixed relay event, the team is consisted by 2 Boys and 2 Girls.</a:t>
            </a:r>
          </a:p>
          <a:p>
            <a:r>
              <a:rPr lang="en-GB" dirty="0"/>
              <a:t>Overall, we 38 Events for Men and Women.</a:t>
            </a:r>
          </a:p>
          <a:p>
            <a:r>
              <a:rPr lang="en-GB" dirty="0"/>
              <a:t>Age Category will be Boys and Girls born in 2008, 2007 and 2006.</a:t>
            </a:r>
          </a:p>
          <a:p>
            <a:r>
              <a:rPr lang="en-GB" dirty="0"/>
              <a:t>-The competitions are going to be  held over a 4 or maybe 5 days competition  programme.</a:t>
            </a:r>
          </a:p>
          <a:p>
            <a:r>
              <a:rPr lang="en-GB" dirty="0"/>
              <a:t>-All events will be contacted  in Preliminary Heats  and Finals.</a:t>
            </a:r>
          </a:p>
          <a:p>
            <a:endParaRPr lang="en-GB" dirty="0"/>
          </a:p>
          <a:p>
            <a:endParaRPr lang="en-GB" dirty="0"/>
          </a:p>
        </p:txBody>
      </p:sp>
      <p:sp>
        <p:nvSpPr>
          <p:cNvPr id="4" name="Slide Number Placeholder 3"/>
          <p:cNvSpPr>
            <a:spLocks noGrp="1"/>
          </p:cNvSpPr>
          <p:nvPr>
            <p:ph type="sldNum" sz="quarter" idx="5"/>
          </p:nvPr>
        </p:nvSpPr>
        <p:spPr/>
        <p:txBody>
          <a:bodyPr/>
          <a:lstStyle/>
          <a:p>
            <a:fld id="{4BA341F5-0E42-7E4A-8F06-56C5A81B10DE}" type="slidenum">
              <a:rPr lang="en-BE" smtClean="0"/>
              <a:t>6</a:t>
            </a:fld>
            <a:endParaRPr lang="en-BE"/>
          </a:p>
        </p:txBody>
      </p:sp>
    </p:spTree>
    <p:extLst>
      <p:ext uri="{BB962C8B-B14F-4D97-AF65-F5344CB8AC3E}">
        <p14:creationId xmlns:p14="http://schemas.microsoft.com/office/powerpoint/2010/main" val="344827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Swimming venue for Bahrain </a:t>
            </a:r>
            <a:r>
              <a:rPr lang="en-GB" dirty="0" err="1"/>
              <a:t>Gymnasiade</a:t>
            </a:r>
            <a:r>
              <a:rPr lang="en-GB" dirty="0"/>
              <a:t>  is located  in  Khalifa Sport City.</a:t>
            </a:r>
          </a:p>
          <a:p>
            <a:r>
              <a:rPr lang="en-GB" dirty="0"/>
              <a:t>Its A Beautiful and well equipped indoor 50-meter 8 lanes swimming pool with a 25 meter 6 lanes warm up pool in the same Building area. </a:t>
            </a:r>
          </a:p>
          <a:p>
            <a:r>
              <a:rPr lang="en-GB" dirty="0"/>
              <a:t>So, the athletes will have the opportunity to compete in a modern well-equipped sports facilities in Bahrain.</a:t>
            </a:r>
          </a:p>
        </p:txBody>
      </p:sp>
      <p:sp>
        <p:nvSpPr>
          <p:cNvPr id="4" name="Slide Number Placeholder 3"/>
          <p:cNvSpPr>
            <a:spLocks noGrp="1"/>
          </p:cNvSpPr>
          <p:nvPr>
            <p:ph type="sldNum" sz="quarter" idx="5"/>
          </p:nvPr>
        </p:nvSpPr>
        <p:spPr/>
        <p:txBody>
          <a:bodyPr/>
          <a:lstStyle/>
          <a:p>
            <a:fld id="{4BA341F5-0E42-7E4A-8F06-56C5A81B10DE}" type="slidenum">
              <a:rPr lang="en-BE" smtClean="0"/>
              <a:t>7</a:t>
            </a:fld>
            <a:endParaRPr lang="en-BE"/>
          </a:p>
        </p:txBody>
      </p:sp>
    </p:spTree>
    <p:extLst>
      <p:ext uri="{BB962C8B-B14F-4D97-AF65-F5344CB8AC3E}">
        <p14:creationId xmlns:p14="http://schemas.microsoft.com/office/powerpoint/2010/main" val="97263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the Para swimming programme will be only finals in the Afternoon the events will be in the same order with the classic swimming.</a:t>
            </a:r>
          </a:p>
          <a:p>
            <a:r>
              <a:rPr lang="en-GB" dirty="0"/>
              <a:t>Mr Marcello will give any more information if you have any questions.</a:t>
            </a:r>
          </a:p>
          <a:p>
            <a:r>
              <a:rPr lang="en-GB" dirty="0"/>
              <a:t>2. A training plan for all delegations will be published prior your arrival according to the number of swimmers of each country.</a:t>
            </a:r>
          </a:p>
          <a:p>
            <a:r>
              <a:rPr lang="en-GB" dirty="0"/>
              <a:t>3.The technical meeting will be on the 24</a:t>
            </a:r>
            <a:r>
              <a:rPr lang="en-GB" baseline="30000" dirty="0"/>
              <a:t>th</a:t>
            </a:r>
            <a:r>
              <a:rPr lang="en-GB" dirty="0"/>
              <a:t> , the time and the place will be announced in later stage.</a:t>
            </a:r>
          </a:p>
        </p:txBody>
      </p:sp>
      <p:sp>
        <p:nvSpPr>
          <p:cNvPr id="4" name="Slide Number Placeholder 3"/>
          <p:cNvSpPr>
            <a:spLocks noGrp="1"/>
          </p:cNvSpPr>
          <p:nvPr>
            <p:ph type="sldNum" sz="quarter" idx="5"/>
          </p:nvPr>
        </p:nvSpPr>
        <p:spPr/>
        <p:txBody>
          <a:bodyPr/>
          <a:lstStyle/>
          <a:p>
            <a:fld id="{4BA341F5-0E42-7E4A-8F06-56C5A81B10DE}" type="slidenum">
              <a:rPr lang="en-BE" smtClean="0"/>
              <a:t>8</a:t>
            </a:fld>
            <a:endParaRPr lang="en-BE"/>
          </a:p>
        </p:txBody>
      </p:sp>
    </p:spTree>
    <p:extLst>
      <p:ext uri="{BB962C8B-B14F-4D97-AF65-F5344CB8AC3E}">
        <p14:creationId xmlns:p14="http://schemas.microsoft.com/office/powerpoint/2010/main" val="365488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Swimming events we will ward to Students-athletes  268 medals in total.</a:t>
            </a:r>
          </a:p>
          <a:p>
            <a:r>
              <a:rPr lang="en-GB" dirty="0"/>
              <a:t>24 Gold medals  for the men's events,</a:t>
            </a:r>
          </a:p>
          <a:p>
            <a:r>
              <a:rPr lang="en-GB" dirty="0"/>
              <a:t>24 Gold medals  for the women's events,</a:t>
            </a:r>
          </a:p>
          <a:p>
            <a:r>
              <a:rPr lang="en-GB" dirty="0"/>
              <a:t>And 8 gold for the Mixed Relays events for men and Women together.</a:t>
            </a:r>
          </a:p>
          <a:p>
            <a:r>
              <a:rPr lang="en-GB" dirty="0"/>
              <a:t>All eight finalists in both individual and relay events will receive a Diploma of Honour </a:t>
            </a:r>
          </a:p>
          <a:p>
            <a:r>
              <a:rPr lang="en-GB" dirty="0"/>
              <a:t>And all Participants in Swimming events we receive a Participation Diploma.</a:t>
            </a:r>
          </a:p>
          <a:p>
            <a:endParaRPr lang="en-GB" dirty="0"/>
          </a:p>
          <a:p>
            <a:r>
              <a:rPr lang="en-GB" dirty="0"/>
              <a:t>Finally, the Swimming Technical committee will present  the Fare play award to the athlete , or team or coach that  had an overall fare play- sportsmanship behaviour during the Competitions.</a:t>
            </a:r>
          </a:p>
          <a:p>
            <a:r>
              <a:rPr lang="en-GB" dirty="0"/>
              <a:t> </a:t>
            </a:r>
          </a:p>
          <a:p>
            <a:endParaRPr lang="en-GB" dirty="0"/>
          </a:p>
        </p:txBody>
      </p:sp>
      <p:sp>
        <p:nvSpPr>
          <p:cNvPr id="4" name="Slide Number Placeholder 3"/>
          <p:cNvSpPr>
            <a:spLocks noGrp="1"/>
          </p:cNvSpPr>
          <p:nvPr>
            <p:ph type="sldNum" sz="quarter" idx="5"/>
          </p:nvPr>
        </p:nvSpPr>
        <p:spPr/>
        <p:txBody>
          <a:bodyPr/>
          <a:lstStyle/>
          <a:p>
            <a:fld id="{4BA341F5-0E42-7E4A-8F06-56C5A81B10DE}" type="slidenum">
              <a:rPr lang="en-BE" smtClean="0"/>
              <a:t>9</a:t>
            </a:fld>
            <a:endParaRPr lang="en-BE"/>
          </a:p>
        </p:txBody>
      </p:sp>
    </p:spTree>
    <p:extLst>
      <p:ext uri="{BB962C8B-B14F-4D97-AF65-F5344CB8AC3E}">
        <p14:creationId xmlns:p14="http://schemas.microsoft.com/office/powerpoint/2010/main" val="1551417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F - 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8C9F2A-7725-876C-4C8A-450ABB49835D}"/>
              </a:ext>
            </a:extLst>
          </p:cNvPr>
          <p:cNvSpPr/>
          <p:nvPr userDrawn="1"/>
        </p:nvSpPr>
        <p:spPr>
          <a:xfrm>
            <a:off x="0" y="0"/>
            <a:ext cx="24382413" cy="13715999"/>
          </a:xfrm>
          <a:prstGeom prst="rect">
            <a:avLst/>
          </a:prstGeom>
          <a:solidFill>
            <a:srgbClr val="852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9" name="Picture 8" descr="A picture containing text, sign, vector graphics&#10;&#10;Description automatically generated">
            <a:extLst>
              <a:ext uri="{FF2B5EF4-FFF2-40B4-BE49-F238E27FC236}">
                <a16:creationId xmlns:a16="http://schemas.microsoft.com/office/drawing/2014/main" id="{9DDEB936-4EC7-CA88-6A97-2C349D41BC51}"/>
              </a:ext>
            </a:extLst>
          </p:cNvPr>
          <p:cNvPicPr>
            <a:picLocks noChangeAspect="1"/>
          </p:cNvPicPr>
          <p:nvPr userDrawn="1"/>
        </p:nvPicPr>
        <p:blipFill>
          <a:blip r:embed="rId2"/>
          <a:stretch>
            <a:fillRect/>
          </a:stretch>
        </p:blipFill>
        <p:spPr>
          <a:xfrm>
            <a:off x="335852" y="257561"/>
            <a:ext cx="1806886" cy="1232474"/>
          </a:xfrm>
          <a:prstGeom prst="rect">
            <a:avLst/>
          </a:prstGeom>
        </p:spPr>
      </p:pic>
      <p:grpSp>
        <p:nvGrpSpPr>
          <p:cNvPr id="10" name="Group 9">
            <a:extLst>
              <a:ext uri="{FF2B5EF4-FFF2-40B4-BE49-F238E27FC236}">
                <a16:creationId xmlns:a16="http://schemas.microsoft.com/office/drawing/2014/main" id="{D59C9438-AAC4-36E0-3AC5-CB2B221036BB}"/>
              </a:ext>
            </a:extLst>
          </p:cNvPr>
          <p:cNvGrpSpPr/>
          <p:nvPr userDrawn="1"/>
        </p:nvGrpSpPr>
        <p:grpSpPr>
          <a:xfrm>
            <a:off x="14396188" y="369620"/>
            <a:ext cx="9581640" cy="13969947"/>
            <a:chOff x="18682166" y="6246978"/>
            <a:chExt cx="5257007" cy="7664670"/>
          </a:xfrm>
        </p:grpSpPr>
        <p:sp>
          <p:nvSpPr>
            <p:cNvPr id="11" name="Right Triangle 10">
              <a:extLst>
                <a:ext uri="{FF2B5EF4-FFF2-40B4-BE49-F238E27FC236}">
                  <a16:creationId xmlns:a16="http://schemas.microsoft.com/office/drawing/2014/main" id="{503F61F0-C436-E6A6-E000-A6BBDAF8D5D7}"/>
                </a:ext>
              </a:extLst>
            </p:cNvPr>
            <p:cNvSpPr/>
            <p:nvPr/>
          </p:nvSpPr>
          <p:spPr>
            <a:xfrm rot="10800000" flipV="1">
              <a:off x="22173954" y="6246978"/>
              <a:ext cx="1765219" cy="1765219"/>
            </a:xfrm>
            <a:prstGeom prst="rtTriangle">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solidFill>
                  <a:srgbClr val="293B89"/>
                </a:solidFill>
              </a:endParaRPr>
            </a:p>
          </p:txBody>
        </p:sp>
        <p:sp>
          <p:nvSpPr>
            <p:cNvPr id="12" name="Parallelogram 11">
              <a:extLst>
                <a:ext uri="{FF2B5EF4-FFF2-40B4-BE49-F238E27FC236}">
                  <a16:creationId xmlns:a16="http://schemas.microsoft.com/office/drawing/2014/main" id="{D36B4365-82A8-E3F4-D94D-4A938BEEC8FD}"/>
                </a:ext>
              </a:extLst>
            </p:cNvPr>
            <p:cNvSpPr/>
            <p:nvPr/>
          </p:nvSpPr>
          <p:spPr>
            <a:xfrm rot="8101834" flipV="1">
              <a:off x="19197837" y="11874885"/>
              <a:ext cx="3757775" cy="1063852"/>
            </a:xfrm>
            <a:prstGeom prst="parallelogram">
              <a:avLst>
                <a:gd name="adj" fmla="val 100921"/>
              </a:avLst>
            </a:prstGeom>
            <a:solidFill>
              <a:schemeClr val="bg1">
                <a:alpha val="30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sp>
          <p:nvSpPr>
            <p:cNvPr id="13" name="Right Triangle 12">
              <a:extLst>
                <a:ext uri="{FF2B5EF4-FFF2-40B4-BE49-F238E27FC236}">
                  <a16:creationId xmlns:a16="http://schemas.microsoft.com/office/drawing/2014/main" id="{067B51DA-4068-D276-7342-76790D1C192E}"/>
                </a:ext>
              </a:extLst>
            </p:cNvPr>
            <p:cNvSpPr/>
            <p:nvPr/>
          </p:nvSpPr>
          <p:spPr>
            <a:xfrm rot="16200000">
              <a:off x="19084446" y="10040372"/>
              <a:ext cx="1088784" cy="1088784"/>
            </a:xfrm>
            <a:prstGeom prst="rtTriangle">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sp>
          <p:nvSpPr>
            <p:cNvPr id="14" name="Right Triangle 13">
              <a:extLst>
                <a:ext uri="{FF2B5EF4-FFF2-40B4-BE49-F238E27FC236}">
                  <a16:creationId xmlns:a16="http://schemas.microsoft.com/office/drawing/2014/main" id="{097DF00B-FA3E-C9B6-3868-E86696672283}"/>
                </a:ext>
              </a:extLst>
            </p:cNvPr>
            <p:cNvSpPr/>
            <p:nvPr/>
          </p:nvSpPr>
          <p:spPr>
            <a:xfrm rot="5400000">
              <a:off x="20830707" y="8561386"/>
              <a:ext cx="2450989" cy="2450989"/>
            </a:xfrm>
            <a:prstGeom prst="rtTriangle">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sp>
          <p:nvSpPr>
            <p:cNvPr id="15" name="Right Triangle 14">
              <a:extLst>
                <a:ext uri="{FF2B5EF4-FFF2-40B4-BE49-F238E27FC236}">
                  <a16:creationId xmlns:a16="http://schemas.microsoft.com/office/drawing/2014/main" id="{879D7E94-157E-4E0F-4094-69A0E4AF511F}"/>
                </a:ext>
              </a:extLst>
            </p:cNvPr>
            <p:cNvSpPr/>
            <p:nvPr/>
          </p:nvSpPr>
          <p:spPr>
            <a:xfrm rot="16200000">
              <a:off x="22364131" y="8615051"/>
              <a:ext cx="1575042" cy="1575042"/>
            </a:xfrm>
            <a:prstGeom prst="rtTriangle">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sp>
          <p:nvSpPr>
            <p:cNvPr id="16" name="Right Triangle 15">
              <a:extLst>
                <a:ext uri="{FF2B5EF4-FFF2-40B4-BE49-F238E27FC236}">
                  <a16:creationId xmlns:a16="http://schemas.microsoft.com/office/drawing/2014/main" id="{76EAFCCF-2C84-A268-EE9A-9846CFBD6B7F}"/>
                </a:ext>
              </a:extLst>
            </p:cNvPr>
            <p:cNvSpPr/>
            <p:nvPr/>
          </p:nvSpPr>
          <p:spPr>
            <a:xfrm rot="5400000">
              <a:off x="18682166" y="11780044"/>
              <a:ext cx="1585322" cy="1585322"/>
            </a:xfrm>
            <a:prstGeom prst="rtTriangle">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sp>
          <p:nvSpPr>
            <p:cNvPr id="17" name="Right Triangle 16">
              <a:extLst>
                <a:ext uri="{FF2B5EF4-FFF2-40B4-BE49-F238E27FC236}">
                  <a16:creationId xmlns:a16="http://schemas.microsoft.com/office/drawing/2014/main" id="{FEC41F03-25AE-DD53-3F2C-5C3F54CAF434}"/>
                </a:ext>
              </a:extLst>
            </p:cNvPr>
            <p:cNvSpPr/>
            <p:nvPr/>
          </p:nvSpPr>
          <p:spPr>
            <a:xfrm rot="8100000">
              <a:off x="21973171" y="12822864"/>
              <a:ext cx="1088784" cy="1088784"/>
            </a:xfrm>
            <a:prstGeom prst="rtTriangle">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grpSp>
      <p:grpSp>
        <p:nvGrpSpPr>
          <p:cNvPr id="18" name="Group 17">
            <a:extLst>
              <a:ext uri="{FF2B5EF4-FFF2-40B4-BE49-F238E27FC236}">
                <a16:creationId xmlns:a16="http://schemas.microsoft.com/office/drawing/2014/main" id="{5C606555-8D2F-ED99-072C-FABE8483E80C}"/>
              </a:ext>
            </a:extLst>
          </p:cNvPr>
          <p:cNvGrpSpPr/>
          <p:nvPr userDrawn="1"/>
        </p:nvGrpSpPr>
        <p:grpSpPr>
          <a:xfrm>
            <a:off x="11074974" y="5400021"/>
            <a:ext cx="2232464" cy="2915956"/>
            <a:chOff x="11047526" y="5400021"/>
            <a:chExt cx="2232464" cy="2915956"/>
          </a:xfrm>
        </p:grpSpPr>
        <p:sp>
          <p:nvSpPr>
            <p:cNvPr id="19" name="Parallelogram 18">
              <a:extLst>
                <a:ext uri="{FF2B5EF4-FFF2-40B4-BE49-F238E27FC236}">
                  <a16:creationId xmlns:a16="http://schemas.microsoft.com/office/drawing/2014/main" id="{393EB4AA-0EDC-F231-60FC-07288784F554}"/>
                </a:ext>
              </a:extLst>
            </p:cNvPr>
            <p:cNvSpPr/>
            <p:nvPr/>
          </p:nvSpPr>
          <p:spPr>
            <a:xfrm rot="16200000" flipV="1">
              <a:off x="10322774" y="6124773"/>
              <a:ext cx="2915956" cy="1466452"/>
            </a:xfrm>
            <a:prstGeom prst="parallelogram">
              <a:avLst>
                <a:gd name="adj" fmla="val 100921"/>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solidFill>
                  <a:srgbClr val="DE107E"/>
                </a:solidFill>
              </a:endParaRPr>
            </a:p>
          </p:txBody>
        </p:sp>
        <p:sp>
          <p:nvSpPr>
            <p:cNvPr id="20" name="Right Triangle 19">
              <a:extLst>
                <a:ext uri="{FF2B5EF4-FFF2-40B4-BE49-F238E27FC236}">
                  <a16:creationId xmlns:a16="http://schemas.microsoft.com/office/drawing/2014/main" id="{57ED2658-6367-5C9C-A935-64150FD679DD}"/>
                </a:ext>
              </a:extLst>
            </p:cNvPr>
            <p:cNvSpPr/>
            <p:nvPr/>
          </p:nvSpPr>
          <p:spPr>
            <a:xfrm rot="16200000">
              <a:off x="12191206" y="6433060"/>
              <a:ext cx="1088784" cy="1088784"/>
            </a:xfrm>
            <a:prstGeom prst="rtTriangl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grpSp>
      <p:sp>
        <p:nvSpPr>
          <p:cNvPr id="2" name="Title 1"/>
          <p:cNvSpPr>
            <a:spLocks noGrp="1"/>
          </p:cNvSpPr>
          <p:nvPr>
            <p:ph type="title"/>
          </p:nvPr>
        </p:nvSpPr>
        <p:spPr>
          <a:xfrm>
            <a:off x="1663592" y="6040364"/>
            <a:ext cx="21029831" cy="1635272"/>
          </a:xfrm>
        </p:spPr>
        <p:txBody>
          <a:bodyPr anchor="b">
            <a:normAutofit/>
          </a:bodyPr>
          <a:lstStyle>
            <a:lvl1pPr algn="ctr">
              <a:defRPr sz="8000">
                <a:solidFill>
                  <a:schemeClr val="bg1"/>
                </a:solidFill>
              </a:defRPr>
            </a:lvl1pPr>
          </a:lstStyle>
          <a:p>
            <a:r>
              <a:rPr lang="en-GB" dirty="0"/>
              <a:t>Click to edit Master title style</a:t>
            </a:r>
            <a:endParaRPr lang="en-US" dirty="0"/>
          </a:p>
        </p:txBody>
      </p:sp>
      <p:sp>
        <p:nvSpPr>
          <p:cNvPr id="6" name="Slide Number Placeholder 5"/>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143468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70DA49A3-2417-B04F-8914-7455AF2A374C}" type="datetime1">
              <a:rPr lang="en-US" smtClean="0"/>
              <a:t>9/30/2024</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23990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GB"/>
              <a:t>Click icon to add picture</a:t>
            </a:r>
            <a:endParaRPr lang="en-US"/>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DDB28DCE-6013-AB4B-B80D-2D2EFF36C65C}" type="datetime1">
              <a:rPr lang="en-US" smtClean="0"/>
              <a:t>9/30/2024</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177894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2D40D2-9DDD-A942-B4A9-1696CF496A31}" type="datetime1">
              <a:rPr lang="en-US" smtClean="0"/>
              <a:t>9/30/2024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368684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EF16D74-25A3-1E4A-89DC-D65347AB0887}" type="datetime1">
              <a:rPr lang="en-US" smtClean="0"/>
              <a:t>9/30/2024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3851393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A35754-8FDB-8C87-39E3-FA464FFD1C49}"/>
              </a:ext>
            </a:extLst>
          </p:cNvPr>
          <p:cNvSpPr>
            <a:spLocks noGrp="1"/>
          </p:cNvSpPr>
          <p:nvPr>
            <p:ph type="dt" sz="half" idx="10"/>
          </p:nvPr>
        </p:nvSpPr>
        <p:spPr/>
        <p:txBody>
          <a:bodyPr/>
          <a:lstStyle/>
          <a:p>
            <a:fld id="{12CD8CEB-1331-4945-A2A3-E5067E879CC5}" type="datetime1">
              <a:rPr lang="en-US" smtClean="0"/>
              <a:t>9/30/2024</a:t>
            </a:fld>
            <a:endParaRPr lang="en-BE"/>
          </a:p>
        </p:txBody>
      </p:sp>
      <p:sp>
        <p:nvSpPr>
          <p:cNvPr id="3" name="Footer Placeholder 2">
            <a:extLst>
              <a:ext uri="{FF2B5EF4-FFF2-40B4-BE49-F238E27FC236}">
                <a16:creationId xmlns:a16="http://schemas.microsoft.com/office/drawing/2014/main" id="{5BAA4FDE-316A-8E82-4D33-8C0DFBBB97FA}"/>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49DEF8DC-769F-55CD-73C2-19CF3E1BDC01}"/>
              </a:ext>
            </a:extLst>
          </p:cNvPr>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2135009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SF - PPT Main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2E3791F-6066-6E7C-8891-6F23C4074B22}"/>
              </a:ext>
            </a:extLst>
          </p:cNvPr>
          <p:cNvSpPr>
            <a:spLocks noGrp="1"/>
          </p:cNvSpPr>
          <p:nvPr>
            <p:ph type="pic" sz="quarter" idx="13" hasCustomPrompt="1"/>
          </p:nvPr>
        </p:nvSpPr>
        <p:spPr>
          <a:xfrm>
            <a:off x="0" y="2"/>
            <a:ext cx="13715103" cy="13715998"/>
          </a:xfrm>
          <a:custGeom>
            <a:avLst/>
            <a:gdLst>
              <a:gd name="connsiteX0" fmla="*/ 3272568 w 6857999"/>
              <a:gd name="connsiteY0" fmla="*/ 4380873 h 6857999"/>
              <a:gd name="connsiteX1" fmla="*/ 3272568 w 6857999"/>
              <a:gd name="connsiteY1" fmla="*/ 5202878 h 6857999"/>
              <a:gd name="connsiteX2" fmla="*/ 2450435 w 6857999"/>
              <a:gd name="connsiteY2" fmla="*/ 5202878 h 6857999"/>
              <a:gd name="connsiteX3" fmla="*/ 2861501 w 6857999"/>
              <a:gd name="connsiteY3" fmla="*/ 4791876 h 6857999"/>
              <a:gd name="connsiteX4" fmla="*/ 3841814 w 6857999"/>
              <a:gd name="connsiteY4" fmla="*/ 3342051 h 6857999"/>
              <a:gd name="connsiteX5" fmla="*/ 4663947 w 6857999"/>
              <a:gd name="connsiteY5" fmla="*/ 3342051 h 6857999"/>
              <a:gd name="connsiteX6" fmla="*/ 4252881 w 6857999"/>
              <a:gd name="connsiteY6" fmla="*/ 3753054 h 6857999"/>
              <a:gd name="connsiteX7" fmla="*/ 3841814 w 6857999"/>
              <a:gd name="connsiteY7" fmla="*/ 4164058 h 6857999"/>
              <a:gd name="connsiteX8" fmla="*/ 0 w 6857999"/>
              <a:gd name="connsiteY8" fmla="*/ 0 h 6857999"/>
              <a:gd name="connsiteX9" fmla="*/ 6857999 w 6857999"/>
              <a:gd name="connsiteY9" fmla="*/ 0 h 6857999"/>
              <a:gd name="connsiteX10" fmla="*/ 5903369 w 6857999"/>
              <a:gd name="connsiteY10" fmla="*/ 954629 h 6857999"/>
              <a:gd name="connsiteX11" fmla="*/ 5903369 w 6857999"/>
              <a:gd name="connsiteY11" fmla="*/ 2911076 h 6857999"/>
              <a:gd name="connsiteX12" fmla="*/ 3946923 w 6857999"/>
              <a:gd name="connsiteY12" fmla="*/ 2911076 h 6857999"/>
              <a:gd name="connsiteX13" fmla="*/ 3457919 w 6857999"/>
              <a:gd name="connsiteY13" fmla="*/ 3400080 h 6857999"/>
              <a:gd name="connsiteX14" fmla="*/ 3457919 w 6857999"/>
              <a:gd name="connsiteY14" fmla="*/ 3880705 h 6857999"/>
              <a:gd name="connsiteX15" fmla="*/ 2977293 w 6857999"/>
              <a:gd name="connsiteY15" fmla="*/ 3880705 h 6857999"/>
              <a:gd name="connsiteX16" fmla="*/ 2578815 w 6857999"/>
              <a:gd name="connsiteY16" fmla="*/ 4279183 h 6857999"/>
              <a:gd name="connsiteX17" fmla="*/ 3139491 w 6857999"/>
              <a:gd name="connsiteY17" fmla="*/ 4279183 h 6857999"/>
              <a:gd name="connsiteX18" fmla="*/ 2317359 w 6857999"/>
              <a:gd name="connsiteY18" fmla="*/ 5101188 h 6857999"/>
              <a:gd name="connsiteX19" fmla="*/ 1495226 w 6857999"/>
              <a:gd name="connsiteY19" fmla="*/ 5923194 h 6857999"/>
              <a:gd name="connsiteX20" fmla="*/ 1495226 w 6857999"/>
              <a:gd name="connsiteY20" fmla="*/ 5362772 h 6857999"/>
              <a:gd name="connsiteX21" fmla="*/ 0 w 6857999"/>
              <a:gd name="connsiteY2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7999" h="6857999">
                <a:moveTo>
                  <a:pt x="3272568" y="4380873"/>
                </a:moveTo>
                <a:lnTo>
                  <a:pt x="3272568" y="5202878"/>
                </a:lnTo>
                <a:lnTo>
                  <a:pt x="2450435" y="5202878"/>
                </a:lnTo>
                <a:lnTo>
                  <a:pt x="2861501" y="4791876"/>
                </a:lnTo>
                <a:close/>
                <a:moveTo>
                  <a:pt x="3841814" y="3342051"/>
                </a:moveTo>
                <a:lnTo>
                  <a:pt x="4663947" y="3342051"/>
                </a:lnTo>
                <a:lnTo>
                  <a:pt x="4252881" y="3753054"/>
                </a:lnTo>
                <a:lnTo>
                  <a:pt x="3841814" y="4164058"/>
                </a:lnTo>
                <a:close/>
                <a:moveTo>
                  <a:pt x="0" y="0"/>
                </a:moveTo>
                <a:lnTo>
                  <a:pt x="6857999" y="0"/>
                </a:lnTo>
                <a:lnTo>
                  <a:pt x="5903369" y="954629"/>
                </a:lnTo>
                <a:lnTo>
                  <a:pt x="5903369" y="2911076"/>
                </a:lnTo>
                <a:lnTo>
                  <a:pt x="3946923" y="2911076"/>
                </a:lnTo>
                <a:lnTo>
                  <a:pt x="3457919" y="3400080"/>
                </a:lnTo>
                <a:lnTo>
                  <a:pt x="3457919" y="3880705"/>
                </a:lnTo>
                <a:lnTo>
                  <a:pt x="2977293" y="3880705"/>
                </a:lnTo>
                <a:lnTo>
                  <a:pt x="2578815" y="4279183"/>
                </a:lnTo>
                <a:lnTo>
                  <a:pt x="3139491" y="4279183"/>
                </a:lnTo>
                <a:lnTo>
                  <a:pt x="2317359" y="5101188"/>
                </a:lnTo>
                <a:lnTo>
                  <a:pt x="1495226" y="5923194"/>
                </a:lnTo>
                <a:lnTo>
                  <a:pt x="1495226" y="5362772"/>
                </a:lnTo>
                <a:lnTo>
                  <a:pt x="0" y="6857999"/>
                </a:lnTo>
                <a:close/>
              </a:path>
            </a:pathLst>
          </a:custGeom>
        </p:spPr>
        <p:txBody>
          <a:bodyPr wrap="square">
            <a:noAutofit/>
          </a:bodyPr>
          <a:lstStyle/>
          <a:p>
            <a:r>
              <a:rPr lang="en-BE"/>
              <a:t>Picture</a:t>
            </a:r>
          </a:p>
        </p:txBody>
      </p:sp>
      <p:sp>
        <p:nvSpPr>
          <p:cNvPr id="4" name="Slide Number Placeholder 3">
            <a:extLst>
              <a:ext uri="{FF2B5EF4-FFF2-40B4-BE49-F238E27FC236}">
                <a16:creationId xmlns:a16="http://schemas.microsoft.com/office/drawing/2014/main" id="{49DEF8DC-769F-55CD-73C2-19CF3E1BDC01}"/>
              </a:ext>
            </a:extLst>
          </p:cNvPr>
          <p:cNvSpPr>
            <a:spLocks noGrp="1"/>
          </p:cNvSpPr>
          <p:nvPr>
            <p:ph type="sldNum" sz="quarter" idx="12"/>
          </p:nvPr>
        </p:nvSpPr>
        <p:spPr/>
        <p:txBody>
          <a:bodyPr/>
          <a:lstStyle/>
          <a:p>
            <a:fld id="{7BB9BBCA-02FF-F044-B806-D9E5EBC0EDFF}" type="slidenum">
              <a:rPr lang="en-BE" smtClean="0"/>
              <a:t>‹#›</a:t>
            </a:fld>
            <a:endParaRPr lang="en-BE"/>
          </a:p>
        </p:txBody>
      </p:sp>
      <p:sp>
        <p:nvSpPr>
          <p:cNvPr id="2" name="Freeform 1">
            <a:extLst>
              <a:ext uri="{FF2B5EF4-FFF2-40B4-BE49-F238E27FC236}">
                <a16:creationId xmlns:a16="http://schemas.microsoft.com/office/drawing/2014/main" id="{14B16E50-08E7-474B-89F8-2F732CBD9247}"/>
              </a:ext>
            </a:extLst>
          </p:cNvPr>
          <p:cNvSpPr/>
          <p:nvPr userDrawn="1"/>
        </p:nvSpPr>
        <p:spPr>
          <a:xfrm>
            <a:off x="6278575" y="295680"/>
            <a:ext cx="5527396" cy="5526538"/>
          </a:xfrm>
          <a:custGeom>
            <a:avLst/>
            <a:gdLst>
              <a:gd name="connsiteX0" fmla="*/ 1644265 w 1644265"/>
              <a:gd name="connsiteY0" fmla="*/ 1644011 h 1644010"/>
              <a:gd name="connsiteX1" fmla="*/ 1644265 w 1644265"/>
              <a:gd name="connsiteY1" fmla="*/ 0 h 1644010"/>
              <a:gd name="connsiteX2" fmla="*/ 0 w 1644265"/>
              <a:gd name="connsiteY2" fmla="*/ 1644011 h 1644010"/>
              <a:gd name="connsiteX3" fmla="*/ 1644265 w 1644265"/>
              <a:gd name="connsiteY3" fmla="*/ 1644011 h 1644010"/>
            </a:gdLst>
            <a:ahLst/>
            <a:cxnLst>
              <a:cxn ang="0">
                <a:pos x="connsiteX0" y="connsiteY0"/>
              </a:cxn>
              <a:cxn ang="0">
                <a:pos x="connsiteX1" y="connsiteY1"/>
              </a:cxn>
              <a:cxn ang="0">
                <a:pos x="connsiteX2" y="connsiteY2"/>
              </a:cxn>
              <a:cxn ang="0">
                <a:pos x="connsiteX3" y="connsiteY3"/>
              </a:cxn>
            </a:cxnLst>
            <a:rect l="l" t="t" r="r" b="b"/>
            <a:pathLst>
              <a:path w="1644265" h="1644010">
                <a:moveTo>
                  <a:pt x="1644265" y="1644011"/>
                </a:moveTo>
                <a:lnTo>
                  <a:pt x="1644265" y="0"/>
                </a:lnTo>
                <a:lnTo>
                  <a:pt x="0" y="1644011"/>
                </a:lnTo>
                <a:lnTo>
                  <a:pt x="1644265" y="1644011"/>
                </a:lnTo>
                <a:close/>
              </a:path>
            </a:pathLst>
          </a:custGeom>
          <a:solidFill>
            <a:srgbClr val="852F89">
              <a:alpha val="70397"/>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3" name="Freeform 2">
            <a:extLst>
              <a:ext uri="{FF2B5EF4-FFF2-40B4-BE49-F238E27FC236}">
                <a16:creationId xmlns:a16="http://schemas.microsoft.com/office/drawing/2014/main" id="{12BA554D-B691-491A-BCE0-B35FF2D00D48}"/>
              </a:ext>
            </a:extLst>
          </p:cNvPr>
          <p:cNvSpPr/>
          <p:nvPr userDrawn="1"/>
        </p:nvSpPr>
        <p:spPr>
          <a:xfrm>
            <a:off x="2990260" y="8558257"/>
            <a:ext cx="3288316" cy="3287806"/>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EC008C">
              <a:alpha val="65214"/>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5" name="Freeform 4">
            <a:extLst>
              <a:ext uri="{FF2B5EF4-FFF2-40B4-BE49-F238E27FC236}">
                <a16:creationId xmlns:a16="http://schemas.microsoft.com/office/drawing/2014/main" id="{22E4716D-457F-9B3C-4CEE-1436A05AA6C8}"/>
              </a:ext>
            </a:extLst>
          </p:cNvPr>
          <p:cNvSpPr/>
          <p:nvPr userDrawn="1"/>
        </p:nvSpPr>
        <p:spPr>
          <a:xfrm rot="10800000">
            <a:off x="5271232" y="6117451"/>
            <a:ext cx="1644159" cy="1643903"/>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2E9AD3">
              <a:alpha val="70000"/>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6" name="Freeform 5">
            <a:extLst>
              <a:ext uri="{FF2B5EF4-FFF2-40B4-BE49-F238E27FC236}">
                <a16:creationId xmlns:a16="http://schemas.microsoft.com/office/drawing/2014/main" id="{93F79CE8-0036-F511-3394-36399BAC00ED}"/>
              </a:ext>
            </a:extLst>
          </p:cNvPr>
          <p:cNvSpPr/>
          <p:nvPr userDrawn="1"/>
        </p:nvSpPr>
        <p:spPr>
          <a:xfrm>
            <a:off x="673051" y="10812713"/>
            <a:ext cx="1644159" cy="1643903"/>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293B89">
              <a:alpha val="74837"/>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7" name="Freeform 6">
            <a:extLst>
              <a:ext uri="{FF2B5EF4-FFF2-40B4-BE49-F238E27FC236}">
                <a16:creationId xmlns:a16="http://schemas.microsoft.com/office/drawing/2014/main" id="{400C6A95-5DC5-6FA6-7B51-B4F2AB2116CE}"/>
              </a:ext>
            </a:extLst>
          </p:cNvPr>
          <p:cNvSpPr/>
          <p:nvPr userDrawn="1"/>
        </p:nvSpPr>
        <p:spPr>
          <a:xfrm rot="10800000">
            <a:off x="4900554" y="8761625"/>
            <a:ext cx="1644159" cy="1643903"/>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852F89">
              <a:alpha val="69559"/>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8" name="Freeform 7">
            <a:extLst>
              <a:ext uri="{FF2B5EF4-FFF2-40B4-BE49-F238E27FC236}">
                <a16:creationId xmlns:a16="http://schemas.microsoft.com/office/drawing/2014/main" id="{F5CE9408-3616-05F9-D270-209A799041BD}"/>
              </a:ext>
            </a:extLst>
          </p:cNvPr>
          <p:cNvSpPr/>
          <p:nvPr userDrawn="1"/>
        </p:nvSpPr>
        <p:spPr>
          <a:xfrm>
            <a:off x="7816558" y="2236996"/>
            <a:ext cx="1644159" cy="1643903"/>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EC008C">
              <a:alpha val="85000"/>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9" name="Parallelogram 8">
            <a:extLst>
              <a:ext uri="{FF2B5EF4-FFF2-40B4-BE49-F238E27FC236}">
                <a16:creationId xmlns:a16="http://schemas.microsoft.com/office/drawing/2014/main" id="{25180F90-483F-2A27-6C98-9395301D4C3B}"/>
              </a:ext>
            </a:extLst>
          </p:cNvPr>
          <p:cNvSpPr/>
          <p:nvPr userDrawn="1"/>
        </p:nvSpPr>
        <p:spPr>
          <a:xfrm rot="8075232" flipV="1">
            <a:off x="4070241" y="4481836"/>
            <a:ext cx="3443012" cy="1147187"/>
          </a:xfrm>
          <a:prstGeom prst="parallelogram">
            <a:avLst>
              <a:gd name="adj" fmla="val 102656"/>
            </a:avLst>
          </a:prstGeom>
          <a:solidFill>
            <a:srgbClr val="2E9AD3">
              <a:alpha val="900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sp>
        <p:nvSpPr>
          <p:cNvPr id="10" name="Freeform 9">
            <a:extLst>
              <a:ext uri="{FF2B5EF4-FFF2-40B4-BE49-F238E27FC236}">
                <a16:creationId xmlns:a16="http://schemas.microsoft.com/office/drawing/2014/main" id="{3DB42580-46E3-6689-6E20-90B46774A86B}"/>
              </a:ext>
            </a:extLst>
          </p:cNvPr>
          <p:cNvSpPr/>
          <p:nvPr userDrawn="1"/>
        </p:nvSpPr>
        <p:spPr>
          <a:xfrm rot="10800000">
            <a:off x="10761416" y="3503976"/>
            <a:ext cx="1644159" cy="1643905"/>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2E9AD3"/>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11" name="Freeform 10">
            <a:extLst>
              <a:ext uri="{FF2B5EF4-FFF2-40B4-BE49-F238E27FC236}">
                <a16:creationId xmlns:a16="http://schemas.microsoft.com/office/drawing/2014/main" id="{BE620F38-75F4-0C38-344C-EB1898D2E09E}"/>
              </a:ext>
            </a:extLst>
          </p:cNvPr>
          <p:cNvSpPr/>
          <p:nvPr userDrawn="1"/>
        </p:nvSpPr>
        <p:spPr>
          <a:xfrm rot="10800000">
            <a:off x="1498747" y="10977716"/>
            <a:ext cx="1644159" cy="1643905"/>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852F89"/>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12" name="Freeform 11">
            <a:extLst>
              <a:ext uri="{FF2B5EF4-FFF2-40B4-BE49-F238E27FC236}">
                <a16:creationId xmlns:a16="http://schemas.microsoft.com/office/drawing/2014/main" id="{4CB62E5F-35CC-2104-AD48-437C937FD7D8}"/>
              </a:ext>
            </a:extLst>
          </p:cNvPr>
          <p:cNvSpPr/>
          <p:nvPr userDrawn="1"/>
        </p:nvSpPr>
        <p:spPr>
          <a:xfrm>
            <a:off x="7683130" y="6684115"/>
            <a:ext cx="1644159" cy="1643905"/>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EC008C"/>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13" name="Parallelogram 12">
            <a:extLst>
              <a:ext uri="{FF2B5EF4-FFF2-40B4-BE49-F238E27FC236}">
                <a16:creationId xmlns:a16="http://schemas.microsoft.com/office/drawing/2014/main" id="{DCFC8A26-8835-C782-F886-173B09D5A04B}"/>
              </a:ext>
            </a:extLst>
          </p:cNvPr>
          <p:cNvSpPr/>
          <p:nvPr userDrawn="1"/>
        </p:nvSpPr>
        <p:spPr>
          <a:xfrm rot="8075232" flipV="1">
            <a:off x="13069244" y="652376"/>
            <a:ext cx="2122684" cy="697559"/>
          </a:xfrm>
          <a:prstGeom prst="parallelogram">
            <a:avLst>
              <a:gd name="adj" fmla="val 102656"/>
            </a:avLst>
          </a:prstGeom>
          <a:solidFill>
            <a:srgbClr val="DE1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sp>
        <p:nvSpPr>
          <p:cNvPr id="15" name="Rectangle 14">
            <a:extLst>
              <a:ext uri="{FF2B5EF4-FFF2-40B4-BE49-F238E27FC236}">
                <a16:creationId xmlns:a16="http://schemas.microsoft.com/office/drawing/2014/main" id="{61CDF16B-5612-3F80-C682-6D0162BAC442}"/>
              </a:ext>
            </a:extLst>
          </p:cNvPr>
          <p:cNvSpPr/>
          <p:nvPr userDrawn="1"/>
        </p:nvSpPr>
        <p:spPr>
          <a:xfrm>
            <a:off x="304782" y="163801"/>
            <a:ext cx="2275367" cy="125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tangle 15">
            <a:extLst>
              <a:ext uri="{FF2B5EF4-FFF2-40B4-BE49-F238E27FC236}">
                <a16:creationId xmlns:a16="http://schemas.microsoft.com/office/drawing/2014/main" id="{26077559-347B-1223-B67C-CECB552D3CF0}"/>
              </a:ext>
            </a:extLst>
          </p:cNvPr>
          <p:cNvSpPr/>
          <p:nvPr userDrawn="1"/>
        </p:nvSpPr>
        <p:spPr>
          <a:xfrm>
            <a:off x="17699647" y="78741"/>
            <a:ext cx="6377984" cy="125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62618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GB"/>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3C6DADB-75CF-484F-AE47-C95997EC67DB}" type="datetime1">
              <a:rPr lang="en-US" smtClean="0"/>
              <a:t>9/30/2024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400964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1pPr>
              <a:lnSpc>
                <a:spcPct val="150000"/>
              </a:lnSpc>
              <a:defRPr sz="3600"/>
            </a:lvl1pPr>
            <a:lvl2pPr>
              <a:lnSpc>
                <a:spcPct val="150000"/>
              </a:lnSpc>
              <a:defRPr/>
            </a:lvl2pPr>
            <a:lvl3pPr>
              <a:lnSpc>
                <a:spcPct val="150000"/>
              </a:lnSpc>
              <a:defRPr/>
            </a:lvl3pPr>
            <a:lvl4pPr>
              <a:lnSpc>
                <a:spcPct val="150000"/>
              </a:lnSpc>
              <a:defRPr/>
            </a:lvl4pPr>
            <a:lvl5pPr>
              <a:lnSpc>
                <a:spcPct val="150000"/>
              </a:lnSpc>
              <a:defRPr b="0" i="0">
                <a:latin typeface="Titillium Web"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C6C4C414-B5B6-A445-BC1D-902A9FD8A746}" type="datetime1">
              <a:rPr lang="en-US" smtClean="0"/>
              <a:t>9/30/2024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201968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C4C414-B5B6-A445-BC1D-902A9FD8A746}" type="datetime1">
              <a:rPr lang="en-US" smtClean="0"/>
              <a:t>9/30/2024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204617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GB"/>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9D96F27-E890-B548-B88F-04A10BBB477F}" type="datetime1">
              <a:rPr lang="en-US" smtClean="0"/>
              <a:t>9/30/2024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189150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B2409CA-6C3F-ED48-BE95-6248949C760E}" type="datetime1">
              <a:rPr lang="en-US" smtClean="0"/>
              <a:t>9/30/2024</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340407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8FF6E67-C4A3-F249-A95F-1443E51419AD}" type="datetime1">
              <a:rPr lang="en-US" smtClean="0"/>
              <a:t>9/30/2024</a:t>
            </a:fld>
            <a:endParaRPr lang="en-BE"/>
          </a:p>
        </p:txBody>
      </p:sp>
      <p:sp>
        <p:nvSpPr>
          <p:cNvPr id="8" name="Footer Placeholder 7"/>
          <p:cNvSpPr>
            <a:spLocks noGrp="1"/>
          </p:cNvSpPr>
          <p:nvPr>
            <p:ph type="ftr" sz="quarter" idx="11"/>
          </p:nvPr>
        </p:nvSpPr>
        <p:spPr/>
        <p:txBody>
          <a:bodyPr/>
          <a:lstStyle/>
          <a:p>
            <a:endParaRPr lang="en-BE"/>
          </a:p>
        </p:txBody>
      </p:sp>
      <p:sp>
        <p:nvSpPr>
          <p:cNvPr id="9" name="Slide Number Placeholder 8"/>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310130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8DA372-0262-C64A-A20D-2F4F7AE5FC67}" type="datetime1">
              <a:rPr lang="en-US" smtClean="0"/>
              <a:t>9/30/2024</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73753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D8CEB-1331-4945-A2A3-E5067E879CC5}" type="datetime1">
              <a:rPr lang="en-US" smtClean="0"/>
              <a:t>9/30/2024</a:t>
            </a:fld>
            <a:endParaRPr lang="en-BE"/>
          </a:p>
        </p:txBody>
      </p:sp>
      <p:sp>
        <p:nvSpPr>
          <p:cNvPr id="3" name="Footer Placeholder 2"/>
          <p:cNvSpPr>
            <a:spLocks noGrp="1"/>
          </p:cNvSpPr>
          <p:nvPr>
            <p:ph type="ftr" sz="quarter" idx="11"/>
          </p:nvPr>
        </p:nvSpPr>
        <p:spPr/>
        <p:txBody>
          <a:bodyPr/>
          <a:lstStyle/>
          <a:p>
            <a:endParaRPr lang="en-BE"/>
          </a:p>
        </p:txBody>
      </p:sp>
      <p:sp>
        <p:nvSpPr>
          <p:cNvPr id="4" name="Slide Number Placeholder 3"/>
          <p:cNvSpPr>
            <a:spLocks noGrp="1"/>
          </p:cNvSpPr>
          <p:nvPr>
            <p:ph type="sldNum" sz="quarter" idx="12"/>
          </p:nvPr>
        </p:nvSpPr>
        <p:spPr/>
        <p:txBody>
          <a:bodyPr/>
          <a:lstStyle/>
          <a:p>
            <a:fld id="{7BB9BBCA-02FF-F044-B806-D9E5EBC0EDFF}" type="slidenum">
              <a:rPr lang="en-BE" smtClean="0"/>
              <a:t>‹#›</a:t>
            </a:fld>
            <a:endParaRPr lang="en-BE"/>
          </a:p>
        </p:txBody>
      </p:sp>
    </p:spTree>
    <p:extLst>
      <p:ext uri="{BB962C8B-B14F-4D97-AF65-F5344CB8AC3E}">
        <p14:creationId xmlns:p14="http://schemas.microsoft.com/office/powerpoint/2010/main" val="375207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GB" dirty="0"/>
              <a:t>Click to edit Master text styles (paragraph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CDDE205-1D55-8947-B336-0D40F0D902D2}" type="datetime1">
              <a:rPr lang="en-US" smtClean="0"/>
              <a:t>9/30/2024</a:t>
            </a:fld>
            <a:endParaRPr lang="en-B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BE"/>
          </a:p>
        </p:txBody>
      </p:sp>
      <p:pic>
        <p:nvPicPr>
          <p:cNvPr id="7" name="Picture 6" descr="A picture containing text, sign, vector graphics&#10;&#10;Description automatically generated">
            <a:extLst>
              <a:ext uri="{FF2B5EF4-FFF2-40B4-BE49-F238E27FC236}">
                <a16:creationId xmlns:a16="http://schemas.microsoft.com/office/drawing/2014/main" id="{A8042BD4-54B6-04C5-C6DE-04DFFAEEAC35}"/>
              </a:ext>
            </a:extLst>
          </p:cNvPr>
          <p:cNvPicPr>
            <a:picLocks noChangeAspect="1"/>
          </p:cNvPicPr>
          <p:nvPr userDrawn="1"/>
        </p:nvPicPr>
        <p:blipFill>
          <a:blip r:embed="rId17"/>
          <a:stretch>
            <a:fillRect/>
          </a:stretch>
        </p:blipFill>
        <p:spPr>
          <a:xfrm>
            <a:off x="344539" y="273050"/>
            <a:ext cx="1783262" cy="1216440"/>
          </a:xfrm>
          <a:prstGeom prst="rect">
            <a:avLst/>
          </a:prstGeom>
        </p:spPr>
      </p:pic>
      <p:sp>
        <p:nvSpPr>
          <p:cNvPr id="9" name="Right Triangle 8">
            <a:extLst>
              <a:ext uri="{FF2B5EF4-FFF2-40B4-BE49-F238E27FC236}">
                <a16:creationId xmlns:a16="http://schemas.microsoft.com/office/drawing/2014/main" id="{D84AFA18-946C-1F56-211B-8278F3D1BEEE}"/>
              </a:ext>
            </a:extLst>
          </p:cNvPr>
          <p:cNvSpPr/>
          <p:nvPr userDrawn="1"/>
        </p:nvSpPr>
        <p:spPr>
          <a:xfrm rot="16200000">
            <a:off x="23032498" y="12366085"/>
            <a:ext cx="1349962" cy="1349874"/>
          </a:xfrm>
          <a:prstGeom prst="rtTriangle">
            <a:avLst/>
          </a:prstGeom>
          <a:solidFill>
            <a:srgbClr val="852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3600"/>
          </a:p>
        </p:txBody>
      </p:sp>
      <p:sp>
        <p:nvSpPr>
          <p:cNvPr id="6" name="Slide Number Placeholder 5"/>
          <p:cNvSpPr>
            <a:spLocks noGrp="1"/>
          </p:cNvSpPr>
          <p:nvPr>
            <p:ph type="sldNum" sz="quarter" idx="4"/>
          </p:nvPr>
        </p:nvSpPr>
        <p:spPr>
          <a:xfrm>
            <a:off x="18747515" y="12985749"/>
            <a:ext cx="5486043" cy="730250"/>
          </a:xfrm>
          <a:prstGeom prst="rect">
            <a:avLst/>
          </a:prstGeom>
        </p:spPr>
        <p:txBody>
          <a:bodyPr vert="horz" lIns="91440" tIns="45720" rIns="91440" bIns="45720" rtlCol="0" anchor="ctr"/>
          <a:lstStyle>
            <a:lvl1pPr algn="r">
              <a:defRPr sz="2400">
                <a:solidFill>
                  <a:schemeClr val="bg1"/>
                </a:solidFill>
              </a:defRPr>
            </a:lvl1pPr>
          </a:lstStyle>
          <a:p>
            <a:fld id="{7BB9BBCA-02FF-F044-B806-D9E5EBC0EDFF}" type="slidenum">
              <a:rPr lang="en-BE" smtClean="0"/>
              <a:pPr/>
              <a:t>‹#›</a:t>
            </a:fld>
            <a:endParaRPr lang="en-BE"/>
          </a:p>
        </p:txBody>
      </p:sp>
    </p:spTree>
    <p:extLst>
      <p:ext uri="{BB962C8B-B14F-4D97-AF65-F5344CB8AC3E}">
        <p14:creationId xmlns:p14="http://schemas.microsoft.com/office/powerpoint/2010/main" val="2819232661"/>
      </p:ext>
    </p:extLst>
  </p:cSld>
  <p:clrMap bg1="lt1" tx1="dk1" bg2="lt2" tx2="dk2" accent1="accent1" accent2="accent2" accent3="accent3" accent4="accent4" accent5="accent5" accent6="accent6" hlink="hlink" folHlink="folHlink"/>
  <p:sldLayoutIdLst>
    <p:sldLayoutId id="2147483685" r:id="rId1"/>
    <p:sldLayoutId id="2147483670" r:id="rId2"/>
    <p:sldLayoutId id="2147483671" r:id="rId3"/>
    <p:sldLayoutId id="2147483684"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55" r:id="rId14"/>
    <p:sldLayoutId id="2147483686" r:id="rId15"/>
  </p:sldLayoutIdLst>
  <p:hf hdr="0" ftr="0" dt="0"/>
  <p:txStyles>
    <p:titleStyle>
      <a:lvl1pPr algn="l" defTabSz="1828709" rtl="0" eaLnBrk="1" latinLnBrk="0" hangingPunct="1">
        <a:lnSpc>
          <a:spcPct val="90000"/>
        </a:lnSpc>
        <a:spcBef>
          <a:spcPct val="0"/>
        </a:spcBef>
        <a:buNone/>
        <a:defRPr sz="8800" b="1" i="0" kern="1200">
          <a:solidFill>
            <a:schemeClr val="tx1"/>
          </a:solidFill>
          <a:latin typeface="Titillium Web" pitchFamily="2" charset="77"/>
          <a:ea typeface="+mj-ea"/>
          <a:cs typeface="+mj-cs"/>
        </a:defRPr>
      </a:lvl1pPr>
    </p:titleStyle>
    <p:bodyStyle>
      <a:lvl1pPr marL="0" indent="0" algn="l" defTabSz="1828709" rtl="0" eaLnBrk="1" latinLnBrk="0" hangingPunct="1">
        <a:lnSpc>
          <a:spcPct val="90000"/>
        </a:lnSpc>
        <a:spcBef>
          <a:spcPts val="2000"/>
        </a:spcBef>
        <a:buFont typeface="Arial" panose="020B0604020202020204" pitchFamily="34" charset="0"/>
        <a:buNone/>
        <a:defRPr sz="3200" b="0" i="0" kern="1200">
          <a:solidFill>
            <a:schemeClr val="tx1"/>
          </a:solidFill>
          <a:latin typeface="Titillium Web" pitchFamily="2" charset="77"/>
          <a:ea typeface="+mn-ea"/>
          <a:cs typeface="+mn-cs"/>
        </a:defRPr>
      </a:lvl1pPr>
      <a:lvl2pPr marL="0" indent="0" algn="l" defTabSz="1828709" rtl="0" eaLnBrk="1" latinLnBrk="0" hangingPunct="1">
        <a:lnSpc>
          <a:spcPct val="90000"/>
        </a:lnSpc>
        <a:spcBef>
          <a:spcPts val="1000"/>
        </a:spcBef>
        <a:buFont typeface="Arial" panose="020B0604020202020204" pitchFamily="34" charset="0"/>
        <a:buNone/>
        <a:tabLst/>
        <a:defRPr sz="4800" b="1" i="0" kern="1200">
          <a:solidFill>
            <a:srgbClr val="852F89"/>
          </a:solidFill>
          <a:latin typeface="Titillium Web" pitchFamily="2" charset="77"/>
          <a:ea typeface="+mn-ea"/>
          <a:cs typeface="+mn-cs"/>
        </a:defRPr>
      </a:lvl2pPr>
      <a:lvl3pPr marL="0" indent="0" algn="l" defTabSz="1828709" rtl="0" eaLnBrk="1" latinLnBrk="0" hangingPunct="1">
        <a:lnSpc>
          <a:spcPct val="90000"/>
        </a:lnSpc>
        <a:spcBef>
          <a:spcPts val="1000"/>
        </a:spcBef>
        <a:buFont typeface="Arial" panose="020B0604020202020204" pitchFamily="34" charset="0"/>
        <a:buNone/>
        <a:tabLst/>
        <a:defRPr sz="4000" b="1" i="1" kern="1200">
          <a:solidFill>
            <a:schemeClr val="tx1"/>
          </a:solidFill>
          <a:latin typeface="Titillium Web SemiBold" pitchFamily="2" charset="77"/>
          <a:ea typeface="+mn-ea"/>
          <a:cs typeface="+mn-cs"/>
        </a:defRPr>
      </a:lvl3pPr>
      <a:lvl4pPr marL="0" indent="0" algn="l" defTabSz="1828709" rtl="0" eaLnBrk="1" latinLnBrk="0" hangingPunct="1">
        <a:lnSpc>
          <a:spcPct val="90000"/>
        </a:lnSpc>
        <a:spcBef>
          <a:spcPts val="1000"/>
        </a:spcBef>
        <a:buFont typeface="Arial" panose="020B0604020202020204" pitchFamily="34" charset="0"/>
        <a:buNone/>
        <a:tabLst/>
        <a:defRPr sz="3600" u="sng" kern="1200">
          <a:solidFill>
            <a:srgbClr val="2E9AD3"/>
          </a:solidFill>
          <a:latin typeface="Titillium Web" pitchFamily="2" charset="77"/>
          <a:ea typeface="+mn-ea"/>
          <a:cs typeface="+mn-cs"/>
        </a:defRPr>
      </a:lvl4pPr>
      <a:lvl5pPr marL="571500" indent="-571500" algn="l" defTabSz="1828709" rtl="0" eaLnBrk="1" latinLnBrk="0" hangingPunct="1">
        <a:lnSpc>
          <a:spcPct val="90000"/>
        </a:lnSpc>
        <a:spcBef>
          <a:spcPts val="1000"/>
        </a:spcBef>
        <a:buFont typeface="Arial" panose="020B0604020202020204" pitchFamily="34" charset="0"/>
        <a:buChar char="•"/>
        <a:tabLst/>
        <a:defRPr sz="3600" u="none" kern="1200">
          <a:solidFill>
            <a:schemeClr val="tx1"/>
          </a:solidFill>
          <a:latin typeface="Titillium Web"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wallpaperflare.com/men-jump-into-the-pool-swimming-race-competition-start-wallpaper-wpfx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AC049E1-BEBB-23FA-6738-C5E0D3BCED70}"/>
              </a:ext>
            </a:extLst>
          </p:cNvPr>
          <p:cNvPicPr>
            <a:picLocks noGrp="1" noChangeAspect="1"/>
          </p:cNvPicPr>
          <p:nvPr>
            <p:ph type="pic" sz="quarter" idx="13"/>
          </p:nvPr>
        </p:nvPicPr>
        <p:blipFill rotWithShape="1">
          <a:blip r:embed="rId3"/>
          <a:srcRect l="5446" t="24464" r="142"/>
          <a:stretch/>
        </p:blipFill>
        <p:spPr>
          <a:xfrm>
            <a:off x="0" y="2"/>
            <a:ext cx="13715103" cy="13715998"/>
          </a:xfrm>
        </p:spPr>
      </p:pic>
      <p:sp>
        <p:nvSpPr>
          <p:cNvPr id="2" name="Slide Number Placeholder 1">
            <a:extLst>
              <a:ext uri="{FF2B5EF4-FFF2-40B4-BE49-F238E27FC236}">
                <a16:creationId xmlns:a16="http://schemas.microsoft.com/office/drawing/2014/main" id="{C2ECBB77-F4A7-AB6D-E61E-FE0A6B9DF3D3}"/>
              </a:ext>
            </a:extLst>
          </p:cNvPr>
          <p:cNvSpPr>
            <a:spLocks noGrp="1"/>
          </p:cNvSpPr>
          <p:nvPr>
            <p:ph type="sldNum" sz="quarter" idx="12"/>
          </p:nvPr>
        </p:nvSpPr>
        <p:spPr/>
        <p:txBody>
          <a:bodyPr/>
          <a:lstStyle/>
          <a:p>
            <a:fld id="{7BB9BBCA-02FF-F044-B806-D9E5EBC0EDFF}" type="slidenum">
              <a:rPr lang="en-BE" smtClean="0"/>
              <a:t>1</a:t>
            </a:fld>
            <a:endParaRPr lang="en-BE"/>
          </a:p>
        </p:txBody>
      </p:sp>
      <p:sp>
        <p:nvSpPr>
          <p:cNvPr id="6" name="Freeform 5">
            <a:extLst>
              <a:ext uri="{FF2B5EF4-FFF2-40B4-BE49-F238E27FC236}">
                <a16:creationId xmlns:a16="http://schemas.microsoft.com/office/drawing/2014/main" id="{5F2B7835-64B9-2967-5F3F-41F91782A03F}"/>
              </a:ext>
            </a:extLst>
          </p:cNvPr>
          <p:cNvSpPr/>
          <p:nvPr/>
        </p:nvSpPr>
        <p:spPr>
          <a:xfrm>
            <a:off x="6278575" y="295680"/>
            <a:ext cx="5527396" cy="5526538"/>
          </a:xfrm>
          <a:custGeom>
            <a:avLst/>
            <a:gdLst>
              <a:gd name="connsiteX0" fmla="*/ 1644265 w 1644265"/>
              <a:gd name="connsiteY0" fmla="*/ 1644011 h 1644010"/>
              <a:gd name="connsiteX1" fmla="*/ 1644265 w 1644265"/>
              <a:gd name="connsiteY1" fmla="*/ 0 h 1644010"/>
              <a:gd name="connsiteX2" fmla="*/ 0 w 1644265"/>
              <a:gd name="connsiteY2" fmla="*/ 1644011 h 1644010"/>
              <a:gd name="connsiteX3" fmla="*/ 1644265 w 1644265"/>
              <a:gd name="connsiteY3" fmla="*/ 1644011 h 1644010"/>
            </a:gdLst>
            <a:ahLst/>
            <a:cxnLst>
              <a:cxn ang="0">
                <a:pos x="connsiteX0" y="connsiteY0"/>
              </a:cxn>
              <a:cxn ang="0">
                <a:pos x="connsiteX1" y="connsiteY1"/>
              </a:cxn>
              <a:cxn ang="0">
                <a:pos x="connsiteX2" y="connsiteY2"/>
              </a:cxn>
              <a:cxn ang="0">
                <a:pos x="connsiteX3" y="connsiteY3"/>
              </a:cxn>
            </a:cxnLst>
            <a:rect l="l" t="t" r="r" b="b"/>
            <a:pathLst>
              <a:path w="1644265" h="1644010">
                <a:moveTo>
                  <a:pt x="1644265" y="1644011"/>
                </a:moveTo>
                <a:lnTo>
                  <a:pt x="1644265" y="0"/>
                </a:lnTo>
                <a:lnTo>
                  <a:pt x="0" y="1644011"/>
                </a:lnTo>
                <a:lnTo>
                  <a:pt x="1644265" y="1644011"/>
                </a:lnTo>
                <a:close/>
              </a:path>
            </a:pathLst>
          </a:custGeom>
          <a:solidFill>
            <a:srgbClr val="852F89">
              <a:alpha val="70397"/>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7" name="Freeform 6">
            <a:extLst>
              <a:ext uri="{FF2B5EF4-FFF2-40B4-BE49-F238E27FC236}">
                <a16:creationId xmlns:a16="http://schemas.microsoft.com/office/drawing/2014/main" id="{425D3610-AFE6-D68B-3528-0BAFF9F4B47B}"/>
              </a:ext>
            </a:extLst>
          </p:cNvPr>
          <p:cNvSpPr/>
          <p:nvPr/>
        </p:nvSpPr>
        <p:spPr>
          <a:xfrm>
            <a:off x="2990260" y="8558257"/>
            <a:ext cx="3288316" cy="3287806"/>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EC008C">
              <a:alpha val="65214"/>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8" name="Freeform 7">
            <a:extLst>
              <a:ext uri="{FF2B5EF4-FFF2-40B4-BE49-F238E27FC236}">
                <a16:creationId xmlns:a16="http://schemas.microsoft.com/office/drawing/2014/main" id="{B3B0918C-AD6F-CF6E-BD20-A91A214395C8}"/>
              </a:ext>
            </a:extLst>
          </p:cNvPr>
          <p:cNvSpPr/>
          <p:nvPr/>
        </p:nvSpPr>
        <p:spPr>
          <a:xfrm rot="10800000">
            <a:off x="5271232" y="6117451"/>
            <a:ext cx="1644159" cy="1643903"/>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2E9AD3">
              <a:alpha val="70000"/>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9" name="Freeform 8">
            <a:extLst>
              <a:ext uri="{FF2B5EF4-FFF2-40B4-BE49-F238E27FC236}">
                <a16:creationId xmlns:a16="http://schemas.microsoft.com/office/drawing/2014/main" id="{D36DA826-43AB-9B58-0B60-67B2ECAA33E8}"/>
              </a:ext>
            </a:extLst>
          </p:cNvPr>
          <p:cNvSpPr/>
          <p:nvPr/>
        </p:nvSpPr>
        <p:spPr>
          <a:xfrm>
            <a:off x="673051" y="10812713"/>
            <a:ext cx="1644159" cy="1643903"/>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293B89">
              <a:alpha val="74837"/>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10" name="Freeform 9">
            <a:extLst>
              <a:ext uri="{FF2B5EF4-FFF2-40B4-BE49-F238E27FC236}">
                <a16:creationId xmlns:a16="http://schemas.microsoft.com/office/drawing/2014/main" id="{19C6F519-CC4C-9164-5C3F-356F97FFA128}"/>
              </a:ext>
            </a:extLst>
          </p:cNvPr>
          <p:cNvSpPr/>
          <p:nvPr/>
        </p:nvSpPr>
        <p:spPr>
          <a:xfrm rot="10800000">
            <a:off x="4900554" y="8761625"/>
            <a:ext cx="1644159" cy="1643903"/>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852F89">
              <a:alpha val="69559"/>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11" name="Freeform 10">
            <a:extLst>
              <a:ext uri="{FF2B5EF4-FFF2-40B4-BE49-F238E27FC236}">
                <a16:creationId xmlns:a16="http://schemas.microsoft.com/office/drawing/2014/main" id="{15DACC47-4BF7-0B3D-D75D-FC30E08D52AE}"/>
              </a:ext>
            </a:extLst>
          </p:cNvPr>
          <p:cNvSpPr/>
          <p:nvPr/>
        </p:nvSpPr>
        <p:spPr>
          <a:xfrm>
            <a:off x="7816558" y="2236996"/>
            <a:ext cx="1644159" cy="1643903"/>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EC008C">
              <a:alpha val="85000"/>
            </a:srgbClr>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12" name="Parallelogram 11">
            <a:extLst>
              <a:ext uri="{FF2B5EF4-FFF2-40B4-BE49-F238E27FC236}">
                <a16:creationId xmlns:a16="http://schemas.microsoft.com/office/drawing/2014/main" id="{00EB42E2-3B0D-89B6-618D-900A36905575}"/>
              </a:ext>
            </a:extLst>
          </p:cNvPr>
          <p:cNvSpPr/>
          <p:nvPr/>
        </p:nvSpPr>
        <p:spPr>
          <a:xfrm rot="8075232" flipV="1">
            <a:off x="4070241" y="4481836"/>
            <a:ext cx="3443012" cy="1147187"/>
          </a:xfrm>
          <a:prstGeom prst="parallelogram">
            <a:avLst>
              <a:gd name="adj" fmla="val 102656"/>
            </a:avLst>
          </a:prstGeom>
          <a:solidFill>
            <a:srgbClr val="2E9AD3">
              <a:alpha val="900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sp>
        <p:nvSpPr>
          <p:cNvPr id="13" name="Freeform 12">
            <a:extLst>
              <a:ext uri="{FF2B5EF4-FFF2-40B4-BE49-F238E27FC236}">
                <a16:creationId xmlns:a16="http://schemas.microsoft.com/office/drawing/2014/main" id="{7AB23AB7-7632-FD2C-2016-C2E6DE457A6C}"/>
              </a:ext>
            </a:extLst>
          </p:cNvPr>
          <p:cNvSpPr/>
          <p:nvPr/>
        </p:nvSpPr>
        <p:spPr>
          <a:xfrm rot="10800000">
            <a:off x="10761416" y="3503976"/>
            <a:ext cx="1644159" cy="1643905"/>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2E9AD3"/>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14" name="Freeform 13">
            <a:extLst>
              <a:ext uri="{FF2B5EF4-FFF2-40B4-BE49-F238E27FC236}">
                <a16:creationId xmlns:a16="http://schemas.microsoft.com/office/drawing/2014/main" id="{5DC87DB2-6B6E-FDC0-189A-7510BF8D0789}"/>
              </a:ext>
            </a:extLst>
          </p:cNvPr>
          <p:cNvSpPr/>
          <p:nvPr/>
        </p:nvSpPr>
        <p:spPr>
          <a:xfrm rot="10800000">
            <a:off x="1498747" y="10977716"/>
            <a:ext cx="1644159" cy="1643905"/>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852F89"/>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15" name="Freeform 14">
            <a:extLst>
              <a:ext uri="{FF2B5EF4-FFF2-40B4-BE49-F238E27FC236}">
                <a16:creationId xmlns:a16="http://schemas.microsoft.com/office/drawing/2014/main" id="{C7ED0FD1-11DC-834E-12E0-1572754D02A2}"/>
              </a:ext>
            </a:extLst>
          </p:cNvPr>
          <p:cNvSpPr/>
          <p:nvPr/>
        </p:nvSpPr>
        <p:spPr>
          <a:xfrm>
            <a:off x="7683130" y="6684115"/>
            <a:ext cx="1644159" cy="1643905"/>
          </a:xfrm>
          <a:custGeom>
            <a:avLst/>
            <a:gdLst>
              <a:gd name="connsiteX0" fmla="*/ 0 w 1644265"/>
              <a:gd name="connsiteY0" fmla="*/ 0 h 1644010"/>
              <a:gd name="connsiteX1" fmla="*/ 0 w 1644265"/>
              <a:gd name="connsiteY1" fmla="*/ 1644011 h 1644010"/>
              <a:gd name="connsiteX2" fmla="*/ 822133 w 1644265"/>
              <a:gd name="connsiteY2" fmla="*/ 822005 h 1644010"/>
              <a:gd name="connsiteX3" fmla="*/ 1644265 w 1644265"/>
              <a:gd name="connsiteY3" fmla="*/ 0 h 1644010"/>
              <a:gd name="connsiteX4" fmla="*/ 0 w 1644265"/>
              <a:gd name="connsiteY4" fmla="*/ 0 h 16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265" h="1644010">
                <a:moveTo>
                  <a:pt x="0" y="0"/>
                </a:moveTo>
                <a:lnTo>
                  <a:pt x="0" y="1644011"/>
                </a:lnTo>
                <a:lnTo>
                  <a:pt x="822133" y="822005"/>
                </a:lnTo>
                <a:lnTo>
                  <a:pt x="1644265" y="0"/>
                </a:lnTo>
                <a:lnTo>
                  <a:pt x="0" y="0"/>
                </a:lnTo>
                <a:close/>
              </a:path>
            </a:pathLst>
          </a:custGeom>
          <a:solidFill>
            <a:srgbClr val="EC008C"/>
          </a:solidFill>
          <a:ln w="15904" cap="flat">
            <a:noFill/>
            <a:prstDash val="solid"/>
            <a:miter/>
          </a:ln>
        </p:spPr>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endParaRPr lang="en-BE" sz="7200"/>
          </a:p>
        </p:txBody>
      </p:sp>
      <p:sp>
        <p:nvSpPr>
          <p:cNvPr id="16" name="Parallelogram 15">
            <a:extLst>
              <a:ext uri="{FF2B5EF4-FFF2-40B4-BE49-F238E27FC236}">
                <a16:creationId xmlns:a16="http://schemas.microsoft.com/office/drawing/2014/main" id="{DDC7696C-7C47-928A-4773-23B5140DB20B}"/>
              </a:ext>
            </a:extLst>
          </p:cNvPr>
          <p:cNvSpPr/>
          <p:nvPr/>
        </p:nvSpPr>
        <p:spPr>
          <a:xfrm rot="8075232" flipV="1">
            <a:off x="13069244" y="652376"/>
            <a:ext cx="2122684" cy="697559"/>
          </a:xfrm>
          <a:prstGeom prst="parallelogram">
            <a:avLst>
              <a:gd name="adj" fmla="val 102656"/>
            </a:avLst>
          </a:prstGeom>
          <a:solidFill>
            <a:srgbClr val="DE1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7200"/>
          </a:p>
        </p:txBody>
      </p:sp>
      <p:sp>
        <p:nvSpPr>
          <p:cNvPr id="23" name="TextBox 22">
            <a:extLst>
              <a:ext uri="{FF2B5EF4-FFF2-40B4-BE49-F238E27FC236}">
                <a16:creationId xmlns:a16="http://schemas.microsoft.com/office/drawing/2014/main" id="{75E610FC-69DD-E746-01D6-90EA1C774001}"/>
              </a:ext>
            </a:extLst>
          </p:cNvPr>
          <p:cNvSpPr txBox="1"/>
          <p:nvPr/>
        </p:nvSpPr>
        <p:spPr>
          <a:xfrm>
            <a:off x="10949088" y="7432646"/>
            <a:ext cx="11954000" cy="1815882"/>
          </a:xfrm>
          <a:prstGeom prst="rect">
            <a:avLst/>
          </a:prstGeom>
          <a:noFill/>
        </p:spPr>
        <p:txBody>
          <a:bodyPr wrap="square" rtlCol="0">
            <a:spAutoFit/>
          </a:bodyPr>
          <a:lstStyle/>
          <a:p>
            <a:pPr algn="ctr"/>
            <a:r>
              <a:rPr lang="en-BE" sz="8000" b="1" dirty="0">
                <a:latin typeface="Titillium Web" pitchFamily="2" charset="77"/>
              </a:rPr>
              <a:t>WE ARE SCHOOL SPORT</a:t>
            </a:r>
          </a:p>
          <a:p>
            <a:pPr algn="ctr"/>
            <a:r>
              <a:rPr lang="en-BE" sz="3200" dirty="0">
                <a:latin typeface="Titillium Web" pitchFamily="2" charset="77"/>
              </a:rPr>
              <a:t>EMPOWERING YOUTH THROUGH SPORT AND EDUCATION</a:t>
            </a:r>
          </a:p>
        </p:txBody>
      </p:sp>
      <p:pic>
        <p:nvPicPr>
          <p:cNvPr id="26" name="Picture 25" descr="A picture containing text, sign, vector graphics&#10;&#10;Description automatically generated">
            <a:extLst>
              <a:ext uri="{FF2B5EF4-FFF2-40B4-BE49-F238E27FC236}">
                <a16:creationId xmlns:a16="http://schemas.microsoft.com/office/drawing/2014/main" id="{53426B0A-D30F-CAFB-E034-27BA04B4A49B}"/>
              </a:ext>
            </a:extLst>
          </p:cNvPr>
          <p:cNvPicPr>
            <a:picLocks noChangeAspect="1"/>
          </p:cNvPicPr>
          <p:nvPr/>
        </p:nvPicPr>
        <p:blipFill>
          <a:blip r:embed="rId4"/>
          <a:stretch>
            <a:fillRect/>
          </a:stretch>
        </p:blipFill>
        <p:spPr>
          <a:xfrm>
            <a:off x="335852" y="109644"/>
            <a:ext cx="1806886" cy="1232474"/>
          </a:xfrm>
          <a:prstGeom prst="rect">
            <a:avLst/>
          </a:prstGeom>
        </p:spPr>
      </p:pic>
      <p:pic>
        <p:nvPicPr>
          <p:cNvPr id="27" name="Picture 26" descr="A picture containing text, sign, vector graphics&#10;&#10;Description automatically generated">
            <a:extLst>
              <a:ext uri="{FF2B5EF4-FFF2-40B4-BE49-F238E27FC236}">
                <a16:creationId xmlns:a16="http://schemas.microsoft.com/office/drawing/2014/main" id="{3208A426-DF48-4998-E6A3-F4573807F1FD}"/>
              </a:ext>
            </a:extLst>
          </p:cNvPr>
          <p:cNvPicPr>
            <a:picLocks noChangeAspect="1"/>
          </p:cNvPicPr>
          <p:nvPr/>
        </p:nvPicPr>
        <p:blipFill>
          <a:blip r:embed="rId4"/>
          <a:stretch>
            <a:fillRect/>
          </a:stretch>
        </p:blipFill>
        <p:spPr>
          <a:xfrm>
            <a:off x="14811578" y="2702842"/>
            <a:ext cx="4759096" cy="3246171"/>
          </a:xfrm>
          <a:prstGeom prst="rect">
            <a:avLst/>
          </a:prstGeom>
        </p:spPr>
      </p:pic>
      <p:sp>
        <p:nvSpPr>
          <p:cNvPr id="28" name="TextBox 27">
            <a:extLst>
              <a:ext uri="{FF2B5EF4-FFF2-40B4-BE49-F238E27FC236}">
                <a16:creationId xmlns:a16="http://schemas.microsoft.com/office/drawing/2014/main" id="{2F3F9DD2-C19B-27EC-1E84-B0BD7E943D6F}"/>
              </a:ext>
            </a:extLst>
          </p:cNvPr>
          <p:cNvSpPr txBox="1"/>
          <p:nvPr/>
        </p:nvSpPr>
        <p:spPr>
          <a:xfrm>
            <a:off x="17247350" y="-2694899"/>
            <a:ext cx="184731" cy="1200329"/>
          </a:xfrm>
          <a:prstGeom prst="rect">
            <a:avLst/>
          </a:prstGeom>
          <a:noFill/>
        </p:spPr>
        <p:txBody>
          <a:bodyPr wrap="none" rtlCol="0">
            <a:spAutoFit/>
          </a:bodyPr>
          <a:lstStyle/>
          <a:p>
            <a:endParaRPr lang="en-BE" sz="7200"/>
          </a:p>
        </p:txBody>
      </p:sp>
      <p:sp>
        <p:nvSpPr>
          <p:cNvPr id="30" name="TextBox 29">
            <a:extLst>
              <a:ext uri="{FF2B5EF4-FFF2-40B4-BE49-F238E27FC236}">
                <a16:creationId xmlns:a16="http://schemas.microsoft.com/office/drawing/2014/main" id="{7E47068D-5B6E-4F67-EF11-DBCD7FD5BCC4}"/>
              </a:ext>
            </a:extLst>
          </p:cNvPr>
          <p:cNvSpPr txBox="1"/>
          <p:nvPr/>
        </p:nvSpPr>
        <p:spPr>
          <a:xfrm>
            <a:off x="12298086" y="9943893"/>
            <a:ext cx="9898530" cy="3293209"/>
          </a:xfrm>
          <a:prstGeom prst="rect">
            <a:avLst/>
          </a:prstGeom>
          <a:noFill/>
        </p:spPr>
        <p:txBody>
          <a:bodyPr wrap="square" rtlCol="0">
            <a:spAutoFit/>
          </a:bodyPr>
          <a:lstStyle/>
          <a:p>
            <a:pPr algn="ctr"/>
            <a:r>
              <a:rPr lang="en-US" sz="4800" dirty="0">
                <a:solidFill>
                  <a:srgbClr val="852F89"/>
                </a:solidFill>
                <a:latin typeface="Titillium Web ExtraLight" pitchFamily="2" charset="77"/>
              </a:rPr>
              <a:t>ISF G</a:t>
            </a:r>
            <a:r>
              <a:rPr lang="hr-HR" sz="4800" dirty="0">
                <a:solidFill>
                  <a:srgbClr val="852F89"/>
                </a:solidFill>
                <a:latin typeface="Titillium Web ExtraLight" pitchFamily="2" charset="77"/>
              </a:rPr>
              <a:t>YMNASIADE 2024</a:t>
            </a:r>
          </a:p>
          <a:p>
            <a:pPr algn="ctr"/>
            <a:r>
              <a:rPr lang="en-GB" sz="4800" dirty="0">
                <a:solidFill>
                  <a:srgbClr val="852F89"/>
                </a:solidFill>
                <a:latin typeface="Titillium Web ExtraLight" pitchFamily="2" charset="77"/>
              </a:rPr>
              <a:t>SWIMMING</a:t>
            </a:r>
          </a:p>
          <a:p>
            <a:pPr algn="ctr"/>
            <a:endParaRPr lang="en-GB" sz="4800" dirty="0">
              <a:solidFill>
                <a:srgbClr val="852F89"/>
              </a:solidFill>
              <a:latin typeface="Titillium Web ExtraLight" pitchFamily="2" charset="77"/>
            </a:endParaRPr>
          </a:p>
          <a:p>
            <a:pPr algn="ctr"/>
            <a:r>
              <a:rPr lang="en-GB" sz="3200" dirty="0">
                <a:solidFill>
                  <a:srgbClr val="852F89"/>
                </a:solidFill>
                <a:latin typeface="Titillium Web ExtraLight" pitchFamily="2" charset="77"/>
              </a:rPr>
              <a:t>Alexis Kyriakides</a:t>
            </a:r>
          </a:p>
          <a:p>
            <a:pPr algn="ctr"/>
            <a:r>
              <a:rPr lang="en-GB" sz="3200" dirty="0">
                <a:solidFill>
                  <a:srgbClr val="852F89"/>
                </a:solidFill>
                <a:latin typeface="Titillium Web ExtraLight" pitchFamily="2" charset="77"/>
              </a:rPr>
              <a:t>ISF Swimming Technical Committee President</a:t>
            </a:r>
            <a:endParaRPr lang="en-US" sz="3200" dirty="0">
              <a:solidFill>
                <a:srgbClr val="852F89"/>
              </a:solidFill>
              <a:latin typeface="Titillium Web ExtraLight" pitchFamily="2" charset="77"/>
            </a:endParaRPr>
          </a:p>
        </p:txBody>
      </p:sp>
    </p:spTree>
    <p:extLst>
      <p:ext uri="{BB962C8B-B14F-4D97-AF65-F5344CB8AC3E}">
        <p14:creationId xmlns:p14="http://schemas.microsoft.com/office/powerpoint/2010/main" val="61419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B689-EAE5-888D-30DF-4B018A60EB94}"/>
              </a:ext>
            </a:extLst>
          </p:cNvPr>
          <p:cNvSpPr>
            <a:spLocks noGrp="1"/>
          </p:cNvSpPr>
          <p:nvPr>
            <p:ph type="title"/>
          </p:nvPr>
        </p:nvSpPr>
        <p:spPr>
          <a:xfrm>
            <a:off x="1523900" y="2276071"/>
            <a:ext cx="8170798" cy="3404880"/>
          </a:xfrm>
        </p:spPr>
        <p:txBody>
          <a:bodyPr anchor="t">
            <a:normAutofit/>
          </a:bodyPr>
          <a:lstStyle/>
          <a:p>
            <a:r>
              <a:rPr lang="en-GB" sz="4000" dirty="0"/>
              <a:t>SWIMMING RULES</a:t>
            </a:r>
            <a:br>
              <a:rPr lang="en-GB" sz="3000" dirty="0"/>
            </a:br>
            <a:br>
              <a:rPr lang="en-GB" sz="3200" dirty="0"/>
            </a:br>
            <a:r>
              <a:rPr lang="en-GB" sz="3200" dirty="0"/>
              <a:t>-The Competitions  will be held under the World Aquatics (Fina) Rules and Regulations  in force</a:t>
            </a:r>
            <a:br>
              <a:rPr lang="en-GB" sz="3200" dirty="0"/>
            </a:br>
            <a:r>
              <a:rPr lang="en-GB" sz="3200" dirty="0"/>
              <a:t>at the time of the Event (2023-2025)</a:t>
            </a:r>
          </a:p>
        </p:txBody>
      </p:sp>
      <p:cxnSp>
        <p:nvCxnSpPr>
          <p:cNvPr id="56" name="Straight Connector 5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0167" y="1742292"/>
            <a:ext cx="1473782"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41F842-C5A1-CE45-B0BD-594D242EA87B}"/>
              </a:ext>
            </a:extLst>
          </p:cNvPr>
          <p:cNvSpPr>
            <a:spLocks noGrp="1"/>
          </p:cNvSpPr>
          <p:nvPr>
            <p:ph idx="1"/>
          </p:nvPr>
        </p:nvSpPr>
        <p:spPr>
          <a:xfrm>
            <a:off x="1108953" y="5680952"/>
            <a:ext cx="10330775" cy="7031747"/>
          </a:xfrm>
        </p:spPr>
        <p:txBody>
          <a:bodyPr>
            <a:normAutofit/>
          </a:bodyPr>
          <a:lstStyle/>
          <a:p>
            <a:pPr>
              <a:lnSpc>
                <a:spcPct val="140000"/>
              </a:lnSpc>
            </a:pPr>
            <a:r>
              <a:rPr lang="en-GB" sz="2800" dirty="0"/>
              <a:t>	</a:t>
            </a:r>
          </a:p>
          <a:p>
            <a:pPr>
              <a:lnSpc>
                <a:spcPct val="140000"/>
              </a:lnSpc>
            </a:pPr>
            <a:r>
              <a:rPr lang="en-GB" b="1" dirty="0"/>
              <a:t>           TECHNICAL OFFICIALS</a:t>
            </a:r>
          </a:p>
          <a:p>
            <a:pPr>
              <a:lnSpc>
                <a:spcPct val="140000"/>
              </a:lnSpc>
            </a:pPr>
            <a:r>
              <a:rPr lang="en-GB" sz="2800" dirty="0"/>
              <a:t>           </a:t>
            </a:r>
            <a:r>
              <a:rPr lang="en-GB" dirty="0"/>
              <a:t>According to FINA rules (World </a:t>
            </a:r>
            <a:r>
              <a:rPr lang="en-GB" dirty="0" err="1"/>
              <a:t>Aqatics</a:t>
            </a:r>
            <a:r>
              <a:rPr lang="en-GB" dirty="0"/>
              <a:t>)</a:t>
            </a:r>
          </a:p>
          <a:p>
            <a:pPr>
              <a:lnSpc>
                <a:spcPct val="140000"/>
              </a:lnSpc>
            </a:pPr>
            <a:r>
              <a:rPr lang="en-GB" sz="2800" b="1" dirty="0"/>
              <a:t>		</a:t>
            </a:r>
          </a:p>
          <a:p>
            <a:pPr>
              <a:lnSpc>
                <a:spcPct val="140000"/>
              </a:lnSpc>
            </a:pPr>
            <a:r>
              <a:rPr lang="en-GB" sz="3200" b="1" dirty="0"/>
              <a:t>        </a:t>
            </a:r>
            <a:r>
              <a:rPr lang="en-GB" b="1" dirty="0"/>
              <a:t>COMPETITION EQUIPMENT and   FACILITIES</a:t>
            </a:r>
          </a:p>
          <a:p>
            <a:pPr>
              <a:lnSpc>
                <a:spcPct val="140000"/>
              </a:lnSpc>
            </a:pPr>
            <a:r>
              <a:rPr lang="en-GB" sz="2800" b="1" dirty="0"/>
              <a:t>    </a:t>
            </a:r>
            <a:r>
              <a:rPr lang="en-GB" dirty="0"/>
              <a:t>Approved by Fina (World Aquatics) and according to FINA   FACILITIES RULES 2021– 2025</a:t>
            </a:r>
          </a:p>
          <a:p>
            <a:pPr>
              <a:lnSpc>
                <a:spcPct val="140000"/>
              </a:lnSpc>
            </a:pPr>
            <a:endParaRPr lang="en-GB" sz="2800" b="1" dirty="0"/>
          </a:p>
          <a:p>
            <a:pPr>
              <a:lnSpc>
                <a:spcPct val="140000"/>
              </a:lnSpc>
            </a:pPr>
            <a:endParaRPr lang="en-GB" sz="2800" dirty="0"/>
          </a:p>
          <a:p>
            <a:pPr>
              <a:lnSpc>
                <a:spcPct val="140000"/>
              </a:lnSpc>
            </a:pPr>
            <a:endParaRPr lang="en-GB" sz="2800" dirty="0"/>
          </a:p>
        </p:txBody>
      </p:sp>
      <p:pic>
        <p:nvPicPr>
          <p:cNvPr id="24" name="Picture 23" descr="A close up of a logo&#10;&#10;Description automatically generated">
            <a:extLst>
              <a:ext uri="{FF2B5EF4-FFF2-40B4-BE49-F238E27FC236}">
                <a16:creationId xmlns:a16="http://schemas.microsoft.com/office/drawing/2014/main" id="{DB1CF0DC-D4E9-75AA-1198-773EFD1B7A58}"/>
              </a:ext>
            </a:extLst>
          </p:cNvPr>
          <p:cNvPicPr>
            <a:picLocks noChangeAspect="1"/>
          </p:cNvPicPr>
          <p:nvPr/>
        </p:nvPicPr>
        <p:blipFill rotWithShape="1">
          <a:blip r:embed="rId3"/>
          <a:srcRect t="5121" r="-1" b="-1"/>
          <a:stretch/>
        </p:blipFill>
        <p:spPr>
          <a:xfrm>
            <a:off x="12191206" y="10"/>
            <a:ext cx="12191206" cy="13715990"/>
          </a:xfrm>
          <a:prstGeom prst="rect">
            <a:avLst/>
          </a:prstGeom>
        </p:spPr>
      </p:pic>
      <p:sp>
        <p:nvSpPr>
          <p:cNvPr id="4" name="Slide Number Placeholder 3">
            <a:extLst>
              <a:ext uri="{FF2B5EF4-FFF2-40B4-BE49-F238E27FC236}">
                <a16:creationId xmlns:a16="http://schemas.microsoft.com/office/drawing/2014/main" id="{8C315730-4F5D-EBC8-07F7-4EEF96D63896}"/>
              </a:ext>
            </a:extLst>
          </p:cNvPr>
          <p:cNvSpPr>
            <a:spLocks noGrp="1"/>
          </p:cNvSpPr>
          <p:nvPr>
            <p:ph type="sldNum" sz="quarter" idx="12"/>
          </p:nvPr>
        </p:nvSpPr>
        <p:spPr>
          <a:xfrm>
            <a:off x="17220078" y="12712700"/>
            <a:ext cx="5486043" cy="730250"/>
          </a:xfrm>
        </p:spPr>
        <p:txBody>
          <a:bodyPr>
            <a:normAutofit/>
          </a:bodyPr>
          <a:lstStyle/>
          <a:p>
            <a:pPr>
              <a:spcAft>
                <a:spcPts val="600"/>
              </a:spcAft>
            </a:pPr>
            <a:fld id="{7BB9BBCA-02FF-F044-B806-D9E5EBC0EDFF}" type="slidenum">
              <a:rPr lang="en-BE">
                <a:solidFill>
                  <a:srgbClr val="FFFFFF"/>
                </a:solidFill>
              </a:rPr>
              <a:pPr>
                <a:spcAft>
                  <a:spcPts val="600"/>
                </a:spcAft>
              </a:pPr>
              <a:t>10</a:t>
            </a:fld>
            <a:endParaRPr lang="en-BE">
              <a:solidFill>
                <a:srgbClr val="FFFFFF"/>
              </a:solidFill>
            </a:endParaRPr>
          </a:p>
        </p:txBody>
      </p:sp>
    </p:spTree>
    <p:extLst>
      <p:ext uri="{BB962C8B-B14F-4D97-AF65-F5344CB8AC3E}">
        <p14:creationId xmlns:p14="http://schemas.microsoft.com/office/powerpoint/2010/main" val="115310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58393-DCA1-372A-8E66-2C2B0C53679A}"/>
              </a:ext>
            </a:extLst>
          </p:cNvPr>
          <p:cNvSpPr>
            <a:spLocks noGrp="1"/>
          </p:cNvSpPr>
          <p:nvPr>
            <p:ph type="title"/>
          </p:nvPr>
        </p:nvSpPr>
        <p:spPr>
          <a:xfrm>
            <a:off x="15819540" y="1219200"/>
            <a:ext cx="6886579" cy="3097668"/>
          </a:xfrm>
        </p:spPr>
        <p:txBody>
          <a:bodyPr anchor="b">
            <a:normAutofit/>
          </a:bodyPr>
          <a:lstStyle/>
          <a:p>
            <a:r>
              <a:rPr lang="en-GB" sz="5400" dirty="0"/>
              <a:t>Past  ISF </a:t>
            </a:r>
            <a:r>
              <a:rPr lang="en-GB" sz="5400" dirty="0" err="1"/>
              <a:t>Gymnasiades</a:t>
            </a:r>
            <a:r>
              <a:rPr lang="en-GB" sz="5400" dirty="0"/>
              <a:t> Swimming Entries Information</a:t>
            </a:r>
          </a:p>
        </p:txBody>
      </p:sp>
      <p:pic>
        <p:nvPicPr>
          <p:cNvPr id="6" name="Content Placeholder 5" descr="A group of swimmers diving into a pool&#10;&#10;Description automatically generated">
            <a:extLst>
              <a:ext uri="{FF2B5EF4-FFF2-40B4-BE49-F238E27FC236}">
                <a16:creationId xmlns:a16="http://schemas.microsoft.com/office/drawing/2014/main" id="{00252167-1A53-71D4-8308-C3FEE9AEE5C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623" r="620"/>
          <a:stretch/>
        </p:blipFill>
        <p:spPr>
          <a:xfrm>
            <a:off x="1574125" y="2213118"/>
            <a:ext cx="12898258" cy="9148480"/>
          </a:xfrm>
          <a:prstGeom prst="rect">
            <a:avLst/>
          </a:prstGeom>
        </p:spPr>
      </p:pic>
      <p:sp>
        <p:nvSpPr>
          <p:cNvPr id="10" name="Content Placeholder 9">
            <a:extLst>
              <a:ext uri="{FF2B5EF4-FFF2-40B4-BE49-F238E27FC236}">
                <a16:creationId xmlns:a16="http://schemas.microsoft.com/office/drawing/2014/main" id="{325E597D-F836-8A76-D461-D41E22F591AF}"/>
              </a:ext>
            </a:extLst>
          </p:cNvPr>
          <p:cNvSpPr>
            <a:spLocks noGrp="1"/>
          </p:cNvSpPr>
          <p:nvPr>
            <p:ph idx="1"/>
          </p:nvPr>
        </p:nvSpPr>
        <p:spPr>
          <a:xfrm>
            <a:off x="15819540" y="4572001"/>
            <a:ext cx="6886579" cy="8140698"/>
          </a:xfrm>
        </p:spPr>
        <p:txBody>
          <a:bodyPr anchor="t">
            <a:normAutofit/>
          </a:bodyPr>
          <a:lstStyle/>
          <a:p>
            <a:pPr>
              <a:lnSpc>
                <a:spcPct val="140000"/>
              </a:lnSpc>
            </a:pPr>
            <a:r>
              <a:rPr lang="en-US" b="1" dirty="0"/>
              <a:t>ISF U18 </a:t>
            </a:r>
            <a:r>
              <a:rPr lang="en-US" b="1" dirty="0" err="1"/>
              <a:t>Gymnasiade</a:t>
            </a:r>
            <a:r>
              <a:rPr lang="en-US" b="1" dirty="0"/>
              <a:t> Normandy 2022, 263 Athletes and 34 coaches   from 24 Countries</a:t>
            </a:r>
          </a:p>
          <a:p>
            <a:pPr>
              <a:lnSpc>
                <a:spcPct val="140000"/>
              </a:lnSpc>
            </a:pPr>
            <a:r>
              <a:rPr lang="en-US" b="1" dirty="0"/>
              <a:t>ISF U15 </a:t>
            </a:r>
            <a:r>
              <a:rPr lang="en-US" b="1" dirty="0" err="1"/>
              <a:t>Gymnasiade</a:t>
            </a:r>
            <a:r>
              <a:rPr lang="en-US" b="1" dirty="0"/>
              <a:t> Rio De Janeiro 2023   257   Athletes and 52 coaches /officials  from  20 Countries.</a:t>
            </a:r>
          </a:p>
        </p:txBody>
      </p:sp>
      <p:sp>
        <p:nvSpPr>
          <p:cNvPr id="4" name="Slide Number Placeholder 3">
            <a:extLst>
              <a:ext uri="{FF2B5EF4-FFF2-40B4-BE49-F238E27FC236}">
                <a16:creationId xmlns:a16="http://schemas.microsoft.com/office/drawing/2014/main" id="{3289D712-8276-9479-457A-80EDBBB19201}"/>
              </a:ext>
            </a:extLst>
          </p:cNvPr>
          <p:cNvSpPr>
            <a:spLocks noGrp="1"/>
          </p:cNvSpPr>
          <p:nvPr>
            <p:ph type="sldNum" sz="quarter" idx="12"/>
          </p:nvPr>
        </p:nvSpPr>
        <p:spPr>
          <a:xfrm>
            <a:off x="17220078" y="12712700"/>
            <a:ext cx="5486043" cy="730250"/>
          </a:xfrm>
        </p:spPr>
        <p:txBody>
          <a:bodyPr>
            <a:normAutofit/>
          </a:bodyPr>
          <a:lstStyle/>
          <a:p>
            <a:pPr>
              <a:spcAft>
                <a:spcPts val="600"/>
              </a:spcAft>
            </a:pPr>
            <a:fld id="{7BB9BBCA-02FF-F044-B806-D9E5EBC0EDFF}" type="slidenum">
              <a:rPr lang="en-BE">
                <a:solidFill>
                  <a:schemeClr val="tx1">
                    <a:lumMod val="50000"/>
                    <a:lumOff val="50000"/>
                  </a:schemeClr>
                </a:solidFill>
              </a:rPr>
              <a:pPr>
                <a:spcAft>
                  <a:spcPts val="600"/>
                </a:spcAft>
              </a:pPr>
              <a:t>11</a:t>
            </a:fld>
            <a:endParaRPr lang="en-BE">
              <a:solidFill>
                <a:schemeClr val="tx1">
                  <a:lumMod val="50000"/>
                  <a:lumOff val="50000"/>
                </a:schemeClr>
              </a:solidFill>
            </a:endParaRPr>
          </a:p>
        </p:txBody>
      </p:sp>
      <p:grpSp>
        <p:nvGrpSpPr>
          <p:cNvPr id="36" name="Group 35">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49" y="13475436"/>
            <a:ext cx="24412810" cy="246726"/>
            <a:chOff x="-5025" y="6737718"/>
            <a:chExt cx="12207200" cy="123363"/>
          </a:xfrm>
        </p:grpSpPr>
        <p:sp>
          <p:nvSpPr>
            <p:cNvPr id="33" name="Rectangle 3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6458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A6D3-7E21-1C5A-68DC-E05D5725526B}"/>
              </a:ext>
            </a:extLst>
          </p:cNvPr>
          <p:cNvSpPr>
            <a:spLocks noGrp="1"/>
          </p:cNvSpPr>
          <p:nvPr>
            <p:ph type="title"/>
          </p:nvPr>
        </p:nvSpPr>
        <p:spPr>
          <a:xfrm>
            <a:off x="1676291" y="730250"/>
            <a:ext cx="21609011" cy="3735423"/>
          </a:xfrm>
        </p:spPr>
        <p:txBody>
          <a:bodyPr>
            <a:normAutofit fontScale="90000"/>
          </a:bodyPr>
          <a:lstStyle/>
          <a:p>
            <a:br>
              <a:rPr lang="en-GB" dirty="0"/>
            </a:br>
            <a:br>
              <a:rPr lang="en-GB" dirty="0"/>
            </a:br>
            <a:r>
              <a:rPr lang="en-GB" sz="7300" dirty="0"/>
              <a:t>Thanks a lot!</a:t>
            </a:r>
            <a:br>
              <a:rPr lang="en-GB" sz="7300" dirty="0"/>
            </a:br>
            <a:r>
              <a:rPr lang="en-GB" sz="7300" dirty="0"/>
              <a:t>Hope to see you all in Bahrain!</a:t>
            </a:r>
            <a:br>
              <a:rPr lang="en-GB" sz="7300" dirty="0"/>
            </a:br>
            <a:r>
              <a:rPr lang="en-GB" sz="7300" dirty="0"/>
              <a:t>Questions?                           </a:t>
            </a:r>
            <a:br>
              <a:rPr lang="en-GB" dirty="0"/>
            </a:br>
            <a:br>
              <a:rPr lang="en-GB" dirty="0"/>
            </a:br>
            <a:endParaRPr lang="en-GB" dirty="0"/>
          </a:p>
        </p:txBody>
      </p:sp>
      <p:pic>
        <p:nvPicPr>
          <p:cNvPr id="6" name="Content Placeholder 5" descr="A group of people posing for a photo&#10;&#10;Description automatically generated">
            <a:extLst>
              <a:ext uri="{FF2B5EF4-FFF2-40B4-BE49-F238E27FC236}">
                <a16:creationId xmlns:a16="http://schemas.microsoft.com/office/drawing/2014/main" id="{691FA014-0C6D-C75E-ABB1-07D705870AA2}"/>
              </a:ext>
            </a:extLst>
          </p:cNvPr>
          <p:cNvPicPr>
            <a:picLocks noGrp="1" noChangeAspect="1"/>
          </p:cNvPicPr>
          <p:nvPr>
            <p:ph idx="1"/>
          </p:nvPr>
        </p:nvPicPr>
        <p:blipFill>
          <a:blip r:embed="rId3"/>
          <a:stretch>
            <a:fillRect/>
          </a:stretch>
        </p:blipFill>
        <p:spPr>
          <a:xfrm>
            <a:off x="1517871" y="3735130"/>
            <a:ext cx="16110912" cy="8896865"/>
          </a:xfrm>
        </p:spPr>
      </p:pic>
      <p:sp>
        <p:nvSpPr>
          <p:cNvPr id="4" name="Slide Number Placeholder 3">
            <a:extLst>
              <a:ext uri="{FF2B5EF4-FFF2-40B4-BE49-F238E27FC236}">
                <a16:creationId xmlns:a16="http://schemas.microsoft.com/office/drawing/2014/main" id="{92312F6C-AFCB-ED5F-586C-7065C268AF66}"/>
              </a:ext>
            </a:extLst>
          </p:cNvPr>
          <p:cNvSpPr>
            <a:spLocks noGrp="1"/>
          </p:cNvSpPr>
          <p:nvPr>
            <p:ph type="sldNum" sz="quarter" idx="12"/>
          </p:nvPr>
        </p:nvSpPr>
        <p:spPr/>
        <p:txBody>
          <a:bodyPr/>
          <a:lstStyle/>
          <a:p>
            <a:fld id="{7BB9BBCA-02FF-F044-B806-D9E5EBC0EDFF}" type="slidenum">
              <a:rPr lang="en-BE" smtClean="0"/>
              <a:t>12</a:t>
            </a:fld>
            <a:endParaRPr lang="en-BE"/>
          </a:p>
        </p:txBody>
      </p:sp>
      <p:sp>
        <p:nvSpPr>
          <p:cNvPr id="3" name="TextBox 2">
            <a:extLst>
              <a:ext uri="{FF2B5EF4-FFF2-40B4-BE49-F238E27FC236}">
                <a16:creationId xmlns:a16="http://schemas.microsoft.com/office/drawing/2014/main" id="{F2B356A9-F00C-67C6-2947-A5A59851FDB1}"/>
              </a:ext>
            </a:extLst>
          </p:cNvPr>
          <p:cNvSpPr txBox="1"/>
          <p:nvPr/>
        </p:nvSpPr>
        <p:spPr>
          <a:xfrm>
            <a:off x="17957679" y="3955312"/>
            <a:ext cx="5486043" cy="9941183"/>
          </a:xfrm>
          <a:prstGeom prst="rect">
            <a:avLst/>
          </a:prstGeom>
          <a:noFill/>
        </p:spPr>
        <p:txBody>
          <a:bodyPr wrap="square" rtlCol="0">
            <a:spAutoFit/>
          </a:bodyPr>
          <a:lstStyle/>
          <a:p>
            <a:pPr algn="l" rtl="0"/>
            <a:endParaRPr lang="en-GB" sz="3200" b="1" noProof="0" dirty="0">
              <a:latin typeface="Titillium Web" pitchFamily="2" charset="77"/>
            </a:endParaRPr>
          </a:p>
          <a:p>
            <a:pPr algn="l" rtl="0"/>
            <a:endParaRPr lang="en-GB" sz="3200" b="1" dirty="0">
              <a:latin typeface="Titillium Web" pitchFamily="2" charset="77"/>
            </a:endParaRPr>
          </a:p>
          <a:p>
            <a:pPr algn="l" rtl="0"/>
            <a:endParaRPr lang="en-GB" sz="3200" b="1" noProof="0" dirty="0">
              <a:latin typeface="Titillium Web" pitchFamily="2" charset="77"/>
            </a:endParaRPr>
          </a:p>
          <a:p>
            <a:pPr algn="l" rtl="0"/>
            <a:r>
              <a:rPr lang="en-GB" sz="3200" b="1" noProof="0" dirty="0">
                <a:latin typeface="Titillium Web" pitchFamily="2" charset="77"/>
              </a:rPr>
              <a:t>Contact information</a:t>
            </a:r>
          </a:p>
          <a:p>
            <a:pPr algn="l" rtl="0"/>
            <a:endParaRPr lang="en-GB" sz="3200" dirty="0">
              <a:latin typeface="Titillium Web" pitchFamily="2" charset="77"/>
            </a:endParaRPr>
          </a:p>
          <a:p>
            <a:pPr algn="l" rtl="0"/>
            <a:r>
              <a:rPr lang="en-GB" sz="3200" b="1" noProof="0" dirty="0">
                <a:latin typeface="Titillium Web" pitchFamily="2" charset="77"/>
              </a:rPr>
              <a:t>Alexis Kyriakides</a:t>
            </a:r>
          </a:p>
          <a:p>
            <a:pPr algn="l" rtl="0"/>
            <a:r>
              <a:rPr lang="en-GB" sz="3200" b="1" noProof="0" dirty="0">
                <a:latin typeface="Titillium Web" pitchFamily="2" charset="77"/>
              </a:rPr>
              <a:t>Swimming TC President</a:t>
            </a:r>
          </a:p>
          <a:p>
            <a:pPr algn="l" rtl="0"/>
            <a:endParaRPr lang="en-GB" sz="3200" b="1" dirty="0">
              <a:latin typeface="Titillium Web" pitchFamily="2" charset="77"/>
            </a:endParaRPr>
          </a:p>
          <a:p>
            <a:pPr algn="l" rtl="0"/>
            <a:r>
              <a:rPr lang="en-GB" sz="3200" b="1" noProof="0" dirty="0">
                <a:latin typeface="Titillium Web" pitchFamily="2" charset="77"/>
              </a:rPr>
              <a:t>Email:Kalexis74@gmail.con</a:t>
            </a:r>
          </a:p>
          <a:p>
            <a:pPr algn="l" rtl="0"/>
            <a:endParaRPr lang="en-GB" sz="3200" b="1" dirty="0">
              <a:latin typeface="Titillium Web" pitchFamily="2" charset="77"/>
            </a:endParaRPr>
          </a:p>
          <a:p>
            <a:pPr algn="l" rtl="0"/>
            <a:r>
              <a:rPr lang="en-GB" sz="3200" b="1" dirty="0">
                <a:latin typeface="Titillium Web" pitchFamily="2" charset="77"/>
              </a:rPr>
              <a:t>WhatsApp:</a:t>
            </a:r>
            <a:r>
              <a:rPr lang="en-GB" sz="3200" b="1" noProof="0" dirty="0">
                <a:latin typeface="Titillium Web" pitchFamily="2" charset="77"/>
              </a:rPr>
              <a:t> 0035799426230 </a:t>
            </a:r>
          </a:p>
          <a:p>
            <a:pPr algn="l" rtl="0"/>
            <a:endParaRPr lang="en-GB" sz="3200" dirty="0">
              <a:latin typeface="Titillium Web" pitchFamily="2" charset="77"/>
            </a:endParaRPr>
          </a:p>
          <a:p>
            <a:pPr algn="l" rtl="0"/>
            <a:endParaRPr lang="en-GB" sz="3200" noProof="0" dirty="0">
              <a:latin typeface="Titillium Web" pitchFamily="2" charset="77"/>
            </a:endParaRPr>
          </a:p>
          <a:p>
            <a:pPr algn="l" rtl="0"/>
            <a:endParaRPr lang="en-GB" sz="3200" dirty="0">
              <a:latin typeface="Titillium Web" pitchFamily="2" charset="77"/>
            </a:endParaRPr>
          </a:p>
          <a:p>
            <a:pPr algn="l" rtl="0"/>
            <a:endParaRPr lang="en-GB" sz="3200" noProof="0" dirty="0">
              <a:latin typeface="Titillium Web" pitchFamily="2" charset="77"/>
            </a:endParaRPr>
          </a:p>
          <a:p>
            <a:pPr algn="l" rtl="0"/>
            <a:endParaRPr lang="en-GB" sz="3200" dirty="0">
              <a:latin typeface="Titillium Web" pitchFamily="2" charset="77"/>
            </a:endParaRPr>
          </a:p>
          <a:p>
            <a:pPr algn="l" rtl="0"/>
            <a:endParaRPr lang="en-GB" sz="3200" noProof="0" dirty="0">
              <a:latin typeface="Titillium Web" pitchFamily="2" charset="77"/>
            </a:endParaRPr>
          </a:p>
          <a:p>
            <a:pPr algn="l" rtl="0"/>
            <a:endParaRPr lang="en-GB" sz="3200" dirty="0">
              <a:latin typeface="Titillium Web" pitchFamily="2" charset="77"/>
            </a:endParaRPr>
          </a:p>
          <a:p>
            <a:pPr algn="l" rtl="0"/>
            <a:endParaRPr lang="en-GB" sz="3200" noProof="0" dirty="0">
              <a:latin typeface="Titillium Web" pitchFamily="2" charset="77"/>
            </a:endParaRPr>
          </a:p>
          <a:p>
            <a:pPr algn="l" rtl="0"/>
            <a:endParaRPr lang="en-GB" sz="3200" noProof="0" dirty="0">
              <a:latin typeface="Titillium Web" pitchFamily="2" charset="77"/>
            </a:endParaRPr>
          </a:p>
        </p:txBody>
      </p:sp>
    </p:spTree>
    <p:extLst>
      <p:ext uri="{BB962C8B-B14F-4D97-AF65-F5344CB8AC3E}">
        <p14:creationId xmlns:p14="http://schemas.microsoft.com/office/powerpoint/2010/main" val="341650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0" b="20"/>
          <a:stretch>
            <a:fillRect/>
          </a:stretch>
        </p:blipFill>
        <p:spPr>
          <a:xfrm>
            <a:off x="344651" y="273587"/>
            <a:ext cx="1783843" cy="1216837"/>
          </a:xfrm>
          <a:prstGeom prst="rect">
            <a:avLst/>
          </a:prstGeom>
        </p:spPr>
      </p:pic>
      <p:grpSp>
        <p:nvGrpSpPr>
          <p:cNvPr id="3" name="Group 3"/>
          <p:cNvGrpSpPr/>
          <p:nvPr/>
        </p:nvGrpSpPr>
        <p:grpSpPr>
          <a:xfrm rot="-5400000">
            <a:off x="23072949" y="12370559"/>
            <a:ext cx="1350401" cy="1350313"/>
            <a:chOff x="0" y="0"/>
            <a:chExt cx="1350490" cy="1350402"/>
          </a:xfrm>
        </p:grpSpPr>
        <p:sp>
          <p:nvSpPr>
            <p:cNvPr id="4" name="Freeform 4"/>
            <p:cNvSpPr/>
            <p:nvPr/>
          </p:nvSpPr>
          <p:spPr>
            <a:xfrm>
              <a:off x="0" y="0"/>
              <a:ext cx="1350518" cy="1350391"/>
            </a:xfrm>
            <a:custGeom>
              <a:avLst/>
              <a:gdLst/>
              <a:ahLst/>
              <a:cxnLst/>
              <a:rect l="l" t="t" r="r" b="b"/>
              <a:pathLst>
                <a:path w="1350518" h="1350391">
                  <a:moveTo>
                    <a:pt x="0" y="1350391"/>
                  </a:moveTo>
                  <a:lnTo>
                    <a:pt x="0" y="0"/>
                  </a:lnTo>
                  <a:lnTo>
                    <a:pt x="1350518" y="1350391"/>
                  </a:lnTo>
                  <a:close/>
                </a:path>
              </a:pathLst>
            </a:custGeom>
            <a:solidFill>
              <a:srgbClr val="852F89"/>
            </a:solidFill>
          </p:spPr>
          <p:txBody>
            <a:bodyPr/>
            <a:lstStyle/>
            <a:p>
              <a:endParaRPr lang="hr-HR" sz="2400"/>
            </a:p>
          </p:txBody>
        </p:sp>
      </p:grpSp>
      <p:sp>
        <p:nvSpPr>
          <p:cNvPr id="26" name="TextBox 26"/>
          <p:cNvSpPr txBox="1"/>
          <p:nvPr/>
        </p:nvSpPr>
        <p:spPr>
          <a:xfrm>
            <a:off x="18875532" y="13064081"/>
            <a:ext cx="5244005" cy="371897"/>
          </a:xfrm>
          <a:prstGeom prst="rect">
            <a:avLst/>
          </a:prstGeom>
        </p:spPr>
        <p:txBody>
          <a:bodyPr lIns="0" tIns="0" rIns="0" bIns="0" rtlCol="0" anchor="t">
            <a:spAutoFit/>
          </a:bodyPr>
          <a:lstStyle/>
          <a:p>
            <a:pPr algn="r">
              <a:lnSpc>
                <a:spcPts val="2880"/>
              </a:lnSpc>
            </a:pPr>
            <a:r>
              <a:rPr lang="en-GB" sz="2666" spc="-95" dirty="0">
                <a:solidFill>
                  <a:srgbClr val="002060"/>
                </a:solidFill>
                <a:latin typeface="Arimo "/>
                <a:ea typeface="Arimo Bold" panose="020B0604020202020204" charset="0"/>
                <a:cs typeface="Arimo Bold" panose="020B0604020202020204" charset="0"/>
              </a:rPr>
              <a:t>8</a:t>
            </a:r>
            <a:endParaRPr lang="en-US" sz="2666" spc="-95" dirty="0">
              <a:solidFill>
                <a:srgbClr val="002060"/>
              </a:solidFill>
              <a:latin typeface="Arimo "/>
              <a:ea typeface="Arimo Bold" panose="020B0604020202020204" charset="0"/>
              <a:cs typeface="Arimo Bold" panose="020B0604020202020204" charset="0"/>
            </a:endParaRPr>
          </a:p>
        </p:txBody>
      </p:sp>
      <p:sp>
        <p:nvSpPr>
          <p:cNvPr id="5" name="Title 4">
            <a:extLst>
              <a:ext uri="{FF2B5EF4-FFF2-40B4-BE49-F238E27FC236}">
                <a16:creationId xmlns:a16="http://schemas.microsoft.com/office/drawing/2014/main" id="{8CCE27D7-FAC3-BB4C-2AF2-60C2EDF59C4D}"/>
              </a:ext>
            </a:extLst>
          </p:cNvPr>
          <p:cNvSpPr>
            <a:spLocks noGrp="1"/>
          </p:cNvSpPr>
          <p:nvPr>
            <p:ph type="title"/>
          </p:nvPr>
        </p:nvSpPr>
        <p:spPr/>
        <p:txBody>
          <a:bodyPr/>
          <a:lstStyle/>
          <a:p>
            <a:r>
              <a:rPr lang="en-GB" dirty="0"/>
              <a:t> Swimming: A Global Sport</a:t>
            </a:r>
          </a:p>
        </p:txBody>
      </p:sp>
      <p:sp>
        <p:nvSpPr>
          <p:cNvPr id="6" name="Content Placeholder 5">
            <a:extLst>
              <a:ext uri="{FF2B5EF4-FFF2-40B4-BE49-F238E27FC236}">
                <a16:creationId xmlns:a16="http://schemas.microsoft.com/office/drawing/2014/main" id="{B66285EC-FDD9-37B4-BE50-C012E6759CC3}"/>
              </a:ext>
            </a:extLst>
          </p:cNvPr>
          <p:cNvSpPr>
            <a:spLocks noGrp="1"/>
          </p:cNvSpPr>
          <p:nvPr>
            <p:ph idx="1"/>
          </p:nvPr>
        </p:nvSpPr>
        <p:spPr>
          <a:xfrm>
            <a:off x="1036032" y="3667811"/>
            <a:ext cx="11839709" cy="9317938"/>
          </a:xfrm>
        </p:spPr>
        <p:txBody>
          <a:bodyPr>
            <a:normAutofit/>
          </a:bodyPr>
          <a:lstStyle/>
          <a:p>
            <a:endParaRPr lang="en-GB" dirty="0"/>
          </a:p>
          <a:p>
            <a:r>
              <a:rPr lang="en-GB" sz="3600" dirty="0">
                <a:latin typeface="+mn-lt"/>
              </a:rPr>
              <a:t>-The ISF World School Gymnasiade is a prestigious international sporting event that features a variety of competitions, including swimming. </a:t>
            </a:r>
          </a:p>
          <a:p>
            <a:endParaRPr lang="en-GB" sz="3600" dirty="0">
              <a:latin typeface="+mn-lt"/>
            </a:endParaRPr>
          </a:p>
          <a:p>
            <a:r>
              <a:rPr lang="en-GB" sz="3600" dirty="0">
                <a:latin typeface="+mn-lt"/>
              </a:rPr>
              <a:t>-ISF Gymnasiade is a unique event that brings together students from all over the world to compete in a variety of sports. This provides students with an opportunity to meet new people, learn about different cultures, and make lifelong friendships.</a:t>
            </a:r>
          </a:p>
          <a:p>
            <a:endParaRPr lang="en-GB" sz="3600" dirty="0">
              <a:latin typeface="+mn-lt"/>
            </a:endParaRPr>
          </a:p>
          <a:p>
            <a:r>
              <a:rPr lang="en-GB" sz="3600" dirty="0">
                <a:latin typeface="+mn-lt"/>
              </a:rPr>
              <a:t>-Swimming is an important part of the ISF Gymnasiade because it fosters athleticism, promotes teamwork, and encourages sportsmanship.</a:t>
            </a:r>
          </a:p>
          <a:p>
            <a:endParaRPr lang="en-GB" dirty="0">
              <a:latin typeface="+mn-lt"/>
            </a:endParaRPr>
          </a:p>
          <a:p>
            <a:endParaRPr lang="el-GR" dirty="0"/>
          </a:p>
        </p:txBody>
      </p:sp>
      <p:pic>
        <p:nvPicPr>
          <p:cNvPr id="13" name="Picture 12" descr="A group of people posing for a photo&#10;&#10;Description automatically generated">
            <a:extLst>
              <a:ext uri="{FF2B5EF4-FFF2-40B4-BE49-F238E27FC236}">
                <a16:creationId xmlns:a16="http://schemas.microsoft.com/office/drawing/2014/main" id="{D4CBB854-AE73-18B2-E359-D15B0E06BC00}"/>
              </a:ext>
            </a:extLst>
          </p:cNvPr>
          <p:cNvPicPr>
            <a:picLocks noChangeAspect="1"/>
          </p:cNvPicPr>
          <p:nvPr/>
        </p:nvPicPr>
        <p:blipFill>
          <a:blip r:embed="rId4"/>
          <a:stretch>
            <a:fillRect/>
          </a:stretch>
        </p:blipFill>
        <p:spPr>
          <a:xfrm>
            <a:off x="13132339" y="2688186"/>
            <a:ext cx="10214043" cy="5424681"/>
          </a:xfrm>
          <a:prstGeom prst="rect">
            <a:avLst/>
          </a:prstGeom>
        </p:spPr>
      </p:pic>
      <p:pic>
        <p:nvPicPr>
          <p:cNvPr id="17" name="Picture 16" descr="A person swimming in a pool&#10;&#10;Description automatically generated">
            <a:extLst>
              <a:ext uri="{FF2B5EF4-FFF2-40B4-BE49-F238E27FC236}">
                <a16:creationId xmlns:a16="http://schemas.microsoft.com/office/drawing/2014/main" id="{9F248FD4-824B-7948-FE5C-03DBC1E9F6D5}"/>
              </a:ext>
            </a:extLst>
          </p:cNvPr>
          <p:cNvPicPr>
            <a:picLocks noChangeAspect="1"/>
          </p:cNvPicPr>
          <p:nvPr/>
        </p:nvPicPr>
        <p:blipFill>
          <a:blip r:embed="rId5"/>
          <a:stretch>
            <a:fillRect/>
          </a:stretch>
        </p:blipFill>
        <p:spPr>
          <a:xfrm>
            <a:off x="13132338" y="8618622"/>
            <a:ext cx="10214043" cy="4731490"/>
          </a:xfrm>
          <a:prstGeom prst="rect">
            <a:avLst/>
          </a:prstGeom>
        </p:spPr>
      </p:pic>
    </p:spTree>
    <p:extLst>
      <p:ext uri="{BB962C8B-B14F-4D97-AF65-F5344CB8AC3E}">
        <p14:creationId xmlns:p14="http://schemas.microsoft.com/office/powerpoint/2010/main" val="279582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29D6-F7C1-1DCB-EF54-851729C9CFAF}"/>
              </a:ext>
            </a:extLst>
          </p:cNvPr>
          <p:cNvSpPr>
            <a:spLocks noGrp="1"/>
          </p:cNvSpPr>
          <p:nvPr>
            <p:ph type="title"/>
          </p:nvPr>
        </p:nvSpPr>
        <p:spPr/>
        <p:txBody>
          <a:bodyPr>
            <a:normAutofit/>
          </a:bodyPr>
          <a:lstStyle/>
          <a:p>
            <a:r>
              <a:rPr lang="en-GB" dirty="0"/>
              <a:t>Swimming at the Gymnasiade</a:t>
            </a:r>
            <a:br>
              <a:rPr lang="en-GB" dirty="0"/>
            </a:br>
            <a:r>
              <a:rPr lang="en-GB" dirty="0"/>
              <a:t>Participation Benefits </a:t>
            </a:r>
          </a:p>
        </p:txBody>
      </p:sp>
      <p:sp>
        <p:nvSpPr>
          <p:cNvPr id="3" name="Content Placeholder 2">
            <a:extLst>
              <a:ext uri="{FF2B5EF4-FFF2-40B4-BE49-F238E27FC236}">
                <a16:creationId xmlns:a16="http://schemas.microsoft.com/office/drawing/2014/main" id="{93B050FC-A73F-C984-8A7F-71E0674308D5}"/>
              </a:ext>
            </a:extLst>
          </p:cNvPr>
          <p:cNvSpPr>
            <a:spLocks noGrp="1"/>
          </p:cNvSpPr>
          <p:nvPr>
            <p:ph idx="1"/>
          </p:nvPr>
        </p:nvSpPr>
        <p:spPr>
          <a:xfrm>
            <a:off x="1676291" y="4127157"/>
            <a:ext cx="14387493" cy="8858592"/>
          </a:xfrm>
        </p:spPr>
        <p:txBody>
          <a:bodyPr>
            <a:normAutofit/>
          </a:bodyPr>
          <a:lstStyle/>
          <a:p>
            <a:endParaRPr lang="en-GB" dirty="0"/>
          </a:p>
          <a:p>
            <a:r>
              <a:rPr lang="en-GB" sz="4800" b="1" dirty="0"/>
              <a:t>-Improved athletic performance</a:t>
            </a:r>
            <a:endParaRPr lang="en-GB" sz="4800" dirty="0"/>
          </a:p>
          <a:p>
            <a:r>
              <a:rPr lang="en-GB" sz="4800" b="1" dirty="0"/>
              <a:t>-Increased motivation and dedication</a:t>
            </a:r>
            <a:endParaRPr lang="en-GB" sz="4800" dirty="0"/>
          </a:p>
          <a:p>
            <a:r>
              <a:rPr lang="en-GB" sz="4800" b="1" dirty="0"/>
              <a:t>-Enhanced self-confidence</a:t>
            </a:r>
            <a:endParaRPr lang="en-GB" sz="4800" dirty="0"/>
          </a:p>
          <a:p>
            <a:r>
              <a:rPr lang="en-GB" sz="4800" b="1" dirty="0"/>
              <a:t>-Greater cultural awareness</a:t>
            </a:r>
            <a:r>
              <a:rPr lang="en-GB" sz="4800" dirty="0"/>
              <a:t> </a:t>
            </a:r>
          </a:p>
          <a:p>
            <a:r>
              <a:rPr lang="en-GB" sz="4800" b="1" dirty="0"/>
              <a:t>-Improved teamwork and communication skills</a:t>
            </a:r>
            <a:endParaRPr lang="en-GB" sz="4800" dirty="0"/>
          </a:p>
          <a:p>
            <a:r>
              <a:rPr lang="en-GB" sz="4800" b="1" dirty="0"/>
              <a:t>-Increased opportunities for scholarships and grants</a:t>
            </a:r>
            <a:endParaRPr lang="en-GB" sz="4800" dirty="0"/>
          </a:p>
          <a:p>
            <a:r>
              <a:rPr lang="en-GB" sz="4800" b="1" dirty="0"/>
              <a:t>-Exposure to different training methods and techniques</a:t>
            </a:r>
            <a:endParaRPr lang="en-GB" sz="4800" dirty="0"/>
          </a:p>
          <a:p>
            <a:r>
              <a:rPr lang="en-GB" sz="4800" b="1" dirty="0"/>
              <a:t>-Development of lifelong friendships</a:t>
            </a:r>
            <a:endParaRPr lang="en-GB" sz="4800"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2DE10AD5-1832-261D-49A9-6E2047436805}"/>
              </a:ext>
            </a:extLst>
          </p:cNvPr>
          <p:cNvSpPr>
            <a:spLocks noGrp="1"/>
          </p:cNvSpPr>
          <p:nvPr>
            <p:ph type="sldNum" sz="quarter" idx="12"/>
          </p:nvPr>
        </p:nvSpPr>
        <p:spPr/>
        <p:txBody>
          <a:bodyPr/>
          <a:lstStyle/>
          <a:p>
            <a:fld id="{7BB9BBCA-02FF-F044-B806-D9E5EBC0EDFF}" type="slidenum">
              <a:rPr lang="en-BE" smtClean="0"/>
              <a:t>3</a:t>
            </a:fld>
            <a:endParaRPr lang="en-BE"/>
          </a:p>
        </p:txBody>
      </p:sp>
      <p:pic>
        <p:nvPicPr>
          <p:cNvPr id="6" name="Picture 5" descr="A collage of people in swim suits&#10;&#10;Description automatically generated">
            <a:extLst>
              <a:ext uri="{FF2B5EF4-FFF2-40B4-BE49-F238E27FC236}">
                <a16:creationId xmlns:a16="http://schemas.microsoft.com/office/drawing/2014/main" id="{78CF4970-8A0B-3435-3249-28546CFF74DE}"/>
              </a:ext>
            </a:extLst>
          </p:cNvPr>
          <p:cNvPicPr>
            <a:picLocks noChangeAspect="1"/>
          </p:cNvPicPr>
          <p:nvPr/>
        </p:nvPicPr>
        <p:blipFill>
          <a:blip r:embed="rId3"/>
          <a:stretch>
            <a:fillRect/>
          </a:stretch>
        </p:blipFill>
        <p:spPr>
          <a:xfrm>
            <a:off x="15767222" y="3107535"/>
            <a:ext cx="8466336" cy="9246391"/>
          </a:xfrm>
          <a:prstGeom prst="rect">
            <a:avLst/>
          </a:prstGeom>
        </p:spPr>
      </p:pic>
    </p:spTree>
    <p:extLst>
      <p:ext uri="{BB962C8B-B14F-4D97-AF65-F5344CB8AC3E}">
        <p14:creationId xmlns:p14="http://schemas.microsoft.com/office/powerpoint/2010/main" val="420113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0A03F3-A047-3483-EF86-D44F49856033}"/>
              </a:ext>
            </a:extLst>
          </p:cNvPr>
          <p:cNvSpPr>
            <a:spLocks noGrp="1"/>
          </p:cNvSpPr>
          <p:nvPr>
            <p:ph type="title"/>
          </p:nvPr>
        </p:nvSpPr>
        <p:spPr>
          <a:xfrm>
            <a:off x="2307892" y="1062682"/>
            <a:ext cx="11855580" cy="2125362"/>
          </a:xfrm>
        </p:spPr>
        <p:txBody>
          <a:bodyPr anchor="b">
            <a:normAutofit/>
          </a:bodyPr>
          <a:lstStyle/>
          <a:p>
            <a:r>
              <a:rPr lang="en-GB" sz="6400" dirty="0"/>
              <a:t>ENTRIES OF COMPETITORS</a:t>
            </a:r>
          </a:p>
        </p:txBody>
      </p:sp>
      <p:sp>
        <p:nvSpPr>
          <p:cNvPr id="4" name="Content Placeholder 3">
            <a:extLst>
              <a:ext uri="{FF2B5EF4-FFF2-40B4-BE49-F238E27FC236}">
                <a16:creationId xmlns:a16="http://schemas.microsoft.com/office/drawing/2014/main" id="{96798C37-BE25-84D9-E16E-F24A0D558253}"/>
              </a:ext>
            </a:extLst>
          </p:cNvPr>
          <p:cNvSpPr>
            <a:spLocks noGrp="1"/>
          </p:cNvSpPr>
          <p:nvPr>
            <p:ph idx="1"/>
          </p:nvPr>
        </p:nvSpPr>
        <p:spPr>
          <a:xfrm>
            <a:off x="1753271" y="3188044"/>
            <a:ext cx="11709810" cy="9712410"/>
          </a:xfrm>
        </p:spPr>
        <p:txBody>
          <a:bodyPr anchor="t">
            <a:normAutofit lnSpcReduction="10000"/>
          </a:bodyPr>
          <a:lstStyle/>
          <a:p>
            <a:pPr>
              <a:lnSpc>
                <a:spcPct val="140000"/>
              </a:lnSpc>
            </a:pPr>
            <a:r>
              <a:rPr lang="en-GB" b="1" dirty="0"/>
              <a:t>ENTRIES PER EVENT</a:t>
            </a:r>
          </a:p>
          <a:p>
            <a:pPr>
              <a:lnSpc>
                <a:spcPct val="140000"/>
              </a:lnSpc>
            </a:pPr>
            <a:r>
              <a:rPr lang="en-GB" dirty="0"/>
              <a:t>- Each delegation may enter </a:t>
            </a:r>
            <a:r>
              <a:rPr lang="en-GB" b="1" dirty="0"/>
              <a:t>an unlimited number of swimmers </a:t>
            </a:r>
            <a:r>
              <a:rPr lang="en-GB" dirty="0"/>
              <a:t>in individual events but only two swimmers from the same delegation (Country) can compete at the Finals.</a:t>
            </a:r>
          </a:p>
          <a:p>
            <a:pPr>
              <a:lnSpc>
                <a:spcPct val="140000"/>
              </a:lnSpc>
            </a:pPr>
            <a:r>
              <a:rPr lang="en-GB" dirty="0"/>
              <a:t>- Each swimmer may enter </a:t>
            </a:r>
            <a:r>
              <a:rPr lang="en-GB" b="1" dirty="0"/>
              <a:t>in an unlimited events </a:t>
            </a:r>
            <a:r>
              <a:rPr lang="en-GB" dirty="0"/>
              <a:t>plus the relays. </a:t>
            </a:r>
          </a:p>
          <a:p>
            <a:pPr>
              <a:lnSpc>
                <a:spcPct val="140000"/>
              </a:lnSpc>
            </a:pPr>
            <a:endParaRPr lang="en-GB" b="1" dirty="0"/>
          </a:p>
          <a:p>
            <a:pPr>
              <a:lnSpc>
                <a:spcPct val="140000"/>
              </a:lnSpc>
            </a:pPr>
            <a:r>
              <a:rPr lang="en-GB" b="1" dirty="0"/>
              <a:t>RELAY ENTRIES </a:t>
            </a:r>
          </a:p>
          <a:p>
            <a:pPr>
              <a:lnSpc>
                <a:spcPct val="140000"/>
              </a:lnSpc>
            </a:pPr>
            <a:r>
              <a:rPr lang="en-GB" dirty="0"/>
              <a:t>-Each delegation may enter </a:t>
            </a:r>
            <a:r>
              <a:rPr lang="en-GB" b="1" dirty="0"/>
              <a:t>more than one (1) team in each relay event</a:t>
            </a:r>
            <a:r>
              <a:rPr lang="en-GB" dirty="0"/>
              <a:t>, but only one (1) team from the same delegation (Country) can compete at the Finals.</a:t>
            </a:r>
          </a:p>
          <a:p>
            <a:pPr>
              <a:lnSpc>
                <a:spcPct val="140000"/>
              </a:lnSpc>
            </a:pPr>
            <a:endParaRPr lang="en-GB" sz="2500" dirty="0"/>
          </a:p>
          <a:p>
            <a:pPr>
              <a:lnSpc>
                <a:spcPct val="140000"/>
              </a:lnSpc>
            </a:pPr>
            <a:endParaRPr lang="en-GB" sz="2500" dirty="0"/>
          </a:p>
          <a:p>
            <a:pPr>
              <a:lnSpc>
                <a:spcPct val="140000"/>
              </a:lnSpc>
            </a:pPr>
            <a:endParaRPr lang="en-GB" sz="2500" dirty="0"/>
          </a:p>
        </p:txBody>
      </p:sp>
      <p:pic>
        <p:nvPicPr>
          <p:cNvPr id="24" name="Picture 23" descr="High angle view of a swimming pool lane">
            <a:extLst>
              <a:ext uri="{FF2B5EF4-FFF2-40B4-BE49-F238E27FC236}">
                <a16:creationId xmlns:a16="http://schemas.microsoft.com/office/drawing/2014/main" id="{33DC58D7-32C0-1736-A35A-06DC565B290C}"/>
              </a:ext>
            </a:extLst>
          </p:cNvPr>
          <p:cNvPicPr>
            <a:picLocks noChangeAspect="1"/>
          </p:cNvPicPr>
          <p:nvPr/>
        </p:nvPicPr>
        <p:blipFill rotWithShape="1">
          <a:blip r:embed="rId3"/>
          <a:srcRect l="22218" r="25949" b="-1"/>
          <a:stretch/>
        </p:blipFill>
        <p:spPr>
          <a:xfrm>
            <a:off x="14788200" y="1809209"/>
            <a:ext cx="9219664" cy="10903489"/>
          </a:xfrm>
          <a:prstGeom prst="rect">
            <a:avLst/>
          </a:prstGeom>
        </p:spPr>
      </p:pic>
      <p:sp>
        <p:nvSpPr>
          <p:cNvPr id="2" name="Slide Number Placeholder 1">
            <a:extLst>
              <a:ext uri="{FF2B5EF4-FFF2-40B4-BE49-F238E27FC236}">
                <a16:creationId xmlns:a16="http://schemas.microsoft.com/office/drawing/2014/main" id="{C547D4F8-B937-E90A-5F4A-4524FD18290F}"/>
              </a:ext>
            </a:extLst>
          </p:cNvPr>
          <p:cNvSpPr>
            <a:spLocks noGrp="1"/>
          </p:cNvSpPr>
          <p:nvPr>
            <p:ph type="sldNum" sz="quarter" idx="12"/>
          </p:nvPr>
        </p:nvSpPr>
        <p:spPr>
          <a:xfrm>
            <a:off x="17220078" y="12712700"/>
            <a:ext cx="5486043" cy="730250"/>
          </a:xfrm>
        </p:spPr>
        <p:txBody>
          <a:bodyPr>
            <a:normAutofit/>
          </a:bodyPr>
          <a:lstStyle/>
          <a:p>
            <a:pPr>
              <a:spcAft>
                <a:spcPts val="600"/>
              </a:spcAft>
            </a:pPr>
            <a:fld id="{7BB9BBCA-02FF-F044-B806-D9E5EBC0EDFF}" type="slidenum">
              <a:rPr lang="en-BE"/>
              <a:pPr>
                <a:spcAft>
                  <a:spcPts val="600"/>
                </a:spcAft>
              </a:pPr>
              <a:t>4</a:t>
            </a:fld>
            <a:endParaRPr lang="en-BE"/>
          </a:p>
        </p:txBody>
      </p:sp>
      <p:grpSp>
        <p:nvGrpSpPr>
          <p:cNvPr id="29" name="Group 2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49" y="13475436"/>
            <a:ext cx="24412810" cy="246726"/>
            <a:chOff x="-5025" y="6737718"/>
            <a:chExt cx="12207200" cy="123363"/>
          </a:xfrm>
        </p:grpSpPr>
        <p:sp>
          <p:nvSpPr>
            <p:cNvPr id="30" name="Rectangle 2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728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7844-6DCC-0783-21E9-B297A8A629A0}"/>
              </a:ext>
            </a:extLst>
          </p:cNvPr>
          <p:cNvSpPr>
            <a:spLocks noGrp="1"/>
          </p:cNvSpPr>
          <p:nvPr>
            <p:ph type="title"/>
          </p:nvPr>
        </p:nvSpPr>
        <p:spPr>
          <a:xfrm>
            <a:off x="1209364" y="2001297"/>
            <a:ext cx="21029831" cy="1948133"/>
          </a:xfrm>
        </p:spPr>
        <p:txBody>
          <a:bodyPr/>
          <a:lstStyle/>
          <a:p>
            <a:r>
              <a:rPr lang="en-GB"/>
              <a:t> Officials Registration </a:t>
            </a:r>
            <a:endParaRPr lang="en-GB" dirty="0"/>
          </a:p>
        </p:txBody>
      </p:sp>
      <p:graphicFrame>
        <p:nvGraphicFramePr>
          <p:cNvPr id="10" name="Content Placeholder 2">
            <a:extLst>
              <a:ext uri="{FF2B5EF4-FFF2-40B4-BE49-F238E27FC236}">
                <a16:creationId xmlns:a16="http://schemas.microsoft.com/office/drawing/2014/main" id="{A4DF9A7B-8227-FE8F-8348-A81A31E770BF}"/>
              </a:ext>
            </a:extLst>
          </p:cNvPr>
          <p:cNvGraphicFramePr>
            <a:graphicFrameLocks noGrp="1"/>
          </p:cNvGraphicFramePr>
          <p:nvPr>
            <p:ph idx="1"/>
            <p:extLst>
              <p:ext uri="{D42A27DB-BD31-4B8C-83A1-F6EECF244321}">
                <p14:modId xmlns:p14="http://schemas.microsoft.com/office/powerpoint/2010/main" val="2288699069"/>
              </p:ext>
            </p:extLst>
          </p:nvPr>
        </p:nvGraphicFramePr>
        <p:xfrm>
          <a:off x="1676292" y="4416357"/>
          <a:ext cx="11767859" cy="8569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CEA1F3A-8310-7DE4-9FFF-49AE7ABCB7B5}"/>
              </a:ext>
            </a:extLst>
          </p:cNvPr>
          <p:cNvSpPr>
            <a:spLocks noGrp="1"/>
          </p:cNvSpPr>
          <p:nvPr>
            <p:ph type="sldNum" sz="quarter" idx="12"/>
          </p:nvPr>
        </p:nvSpPr>
        <p:spPr/>
        <p:txBody>
          <a:bodyPr/>
          <a:lstStyle/>
          <a:p>
            <a:fld id="{7BB9BBCA-02FF-F044-B806-D9E5EBC0EDFF}" type="slidenum">
              <a:rPr lang="en-BE" smtClean="0"/>
              <a:t>5</a:t>
            </a:fld>
            <a:endParaRPr lang="en-BE"/>
          </a:p>
        </p:txBody>
      </p:sp>
      <p:pic>
        <p:nvPicPr>
          <p:cNvPr id="7" name="Picture 6" descr="A collage of people in a swimming pool&#10;&#10;Description automatically generated">
            <a:extLst>
              <a:ext uri="{FF2B5EF4-FFF2-40B4-BE49-F238E27FC236}">
                <a16:creationId xmlns:a16="http://schemas.microsoft.com/office/drawing/2014/main" id="{7ADAE4EB-4796-781F-1AC9-93BA7AF2988F}"/>
              </a:ext>
            </a:extLst>
          </p:cNvPr>
          <p:cNvPicPr>
            <a:picLocks noChangeAspect="1"/>
          </p:cNvPicPr>
          <p:nvPr/>
        </p:nvPicPr>
        <p:blipFill>
          <a:blip r:embed="rId8"/>
          <a:stretch>
            <a:fillRect/>
          </a:stretch>
        </p:blipFill>
        <p:spPr>
          <a:xfrm>
            <a:off x="13666573" y="3326860"/>
            <a:ext cx="10566985" cy="9027065"/>
          </a:xfrm>
          <a:prstGeom prst="rect">
            <a:avLst/>
          </a:prstGeom>
        </p:spPr>
      </p:pic>
    </p:spTree>
    <p:extLst>
      <p:ext uri="{BB962C8B-B14F-4D97-AF65-F5344CB8AC3E}">
        <p14:creationId xmlns:p14="http://schemas.microsoft.com/office/powerpoint/2010/main" val="189793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FC2E-ED6B-FC6D-F8F8-0B39D42E2681}"/>
              </a:ext>
            </a:extLst>
          </p:cNvPr>
          <p:cNvSpPr>
            <a:spLocks noGrp="1"/>
          </p:cNvSpPr>
          <p:nvPr>
            <p:ph type="title"/>
          </p:nvPr>
        </p:nvSpPr>
        <p:spPr>
          <a:xfrm>
            <a:off x="17220076" y="990965"/>
            <a:ext cx="5989699" cy="4043501"/>
          </a:xfrm>
        </p:spPr>
        <p:txBody>
          <a:bodyPr vert="horz" lIns="91440" tIns="45720" rIns="91440" bIns="45720" rtlCol="0" anchor="b">
            <a:normAutofit/>
          </a:bodyPr>
          <a:lstStyle/>
          <a:p>
            <a:pPr defTabSz="914400"/>
            <a:r>
              <a:rPr lang="en-US" sz="5400" kern="1200" dirty="0">
                <a:latin typeface="+mn-lt"/>
                <a:ea typeface="+mj-ea"/>
                <a:cs typeface="+mj-cs"/>
              </a:rPr>
              <a:t>COMPETITIONS  INFORMATION</a:t>
            </a:r>
            <a:br>
              <a:rPr lang="en-US" sz="5400" kern="1200" dirty="0">
                <a:latin typeface="+mn-lt"/>
                <a:ea typeface="+mj-ea"/>
                <a:cs typeface="+mj-cs"/>
              </a:rPr>
            </a:br>
            <a:r>
              <a:rPr lang="en-US" sz="5400" kern="1200" dirty="0">
                <a:latin typeface="+mn-lt"/>
                <a:ea typeface="+mj-ea"/>
                <a:cs typeface="+mj-cs"/>
              </a:rPr>
              <a:t>PROGRAMME OF EVENTS</a:t>
            </a:r>
          </a:p>
        </p:txBody>
      </p:sp>
      <p:pic>
        <p:nvPicPr>
          <p:cNvPr id="6" name="Content Placeholder 5">
            <a:extLst>
              <a:ext uri="{FF2B5EF4-FFF2-40B4-BE49-F238E27FC236}">
                <a16:creationId xmlns:a16="http://schemas.microsoft.com/office/drawing/2014/main" id="{C6962396-55D1-B057-73D5-5D08BD3F4F8F}"/>
              </a:ext>
            </a:extLst>
          </p:cNvPr>
          <p:cNvPicPr>
            <a:picLocks noChangeAspect="1"/>
          </p:cNvPicPr>
          <p:nvPr/>
        </p:nvPicPr>
        <p:blipFill>
          <a:blip r:embed="rId3"/>
          <a:stretch>
            <a:fillRect/>
          </a:stretch>
        </p:blipFill>
        <p:spPr>
          <a:xfrm>
            <a:off x="1574124" y="2233184"/>
            <a:ext cx="15645952" cy="10447030"/>
          </a:xfrm>
          <a:prstGeom prst="rect">
            <a:avLst/>
          </a:prstGeom>
        </p:spPr>
      </p:pic>
      <p:sp>
        <p:nvSpPr>
          <p:cNvPr id="15" name="Content Placeholder 14">
            <a:extLst>
              <a:ext uri="{FF2B5EF4-FFF2-40B4-BE49-F238E27FC236}">
                <a16:creationId xmlns:a16="http://schemas.microsoft.com/office/drawing/2014/main" id="{B05F396B-B14D-691B-9997-5D464247BE14}"/>
              </a:ext>
            </a:extLst>
          </p:cNvPr>
          <p:cNvSpPr>
            <a:spLocks noGrp="1"/>
          </p:cNvSpPr>
          <p:nvPr>
            <p:ph idx="1"/>
          </p:nvPr>
        </p:nvSpPr>
        <p:spPr>
          <a:xfrm>
            <a:off x="17492870" y="5338118"/>
            <a:ext cx="5989699" cy="6624497"/>
          </a:xfrm>
        </p:spPr>
        <p:txBody>
          <a:bodyPr anchor="t">
            <a:normAutofit/>
          </a:bodyPr>
          <a:lstStyle/>
          <a:p>
            <a:r>
              <a:rPr lang="en-GB" sz="4000" dirty="0"/>
              <a:t>-The competition is held over 4 to 5 days.</a:t>
            </a:r>
          </a:p>
          <a:p>
            <a:endParaRPr lang="en-GB" sz="4000" dirty="0"/>
          </a:p>
          <a:p>
            <a:r>
              <a:rPr lang="en-GB" sz="4000" dirty="0"/>
              <a:t>-All events will be Preliminary Heats  and Finals.</a:t>
            </a:r>
          </a:p>
          <a:p>
            <a:endParaRPr lang="en-GB" sz="4000" dirty="0"/>
          </a:p>
          <a:p>
            <a:endParaRPr lang="en-US" sz="4000" dirty="0"/>
          </a:p>
        </p:txBody>
      </p:sp>
      <p:sp>
        <p:nvSpPr>
          <p:cNvPr id="4" name="Slide Number Placeholder 3">
            <a:extLst>
              <a:ext uri="{FF2B5EF4-FFF2-40B4-BE49-F238E27FC236}">
                <a16:creationId xmlns:a16="http://schemas.microsoft.com/office/drawing/2014/main" id="{52183C66-F149-F16A-CFC7-07ACDABD62C5}"/>
              </a:ext>
            </a:extLst>
          </p:cNvPr>
          <p:cNvSpPr>
            <a:spLocks noGrp="1"/>
          </p:cNvSpPr>
          <p:nvPr>
            <p:ph type="sldNum" sz="quarter" idx="12"/>
          </p:nvPr>
        </p:nvSpPr>
        <p:spPr>
          <a:xfrm>
            <a:off x="17220078" y="12712700"/>
            <a:ext cx="5486043" cy="730250"/>
          </a:xfrm>
        </p:spPr>
        <p:txBody>
          <a:bodyPr vert="horz" lIns="91440" tIns="45720" rIns="91440" bIns="45720" rtlCol="0">
            <a:normAutofit/>
          </a:bodyPr>
          <a:lstStyle/>
          <a:p>
            <a:pPr defTabSz="914400">
              <a:spcAft>
                <a:spcPts val="600"/>
              </a:spcAft>
            </a:pPr>
            <a:fld id="{7BB9BBCA-02FF-F044-B806-D9E5EBC0EDFF}" type="slidenum">
              <a:rPr lang="en-US" smtClean="0">
                <a:solidFill>
                  <a:schemeClr val="tx1">
                    <a:lumMod val="50000"/>
                    <a:lumOff val="50000"/>
                  </a:schemeClr>
                </a:solidFill>
              </a:rPr>
              <a:pPr defTabSz="914400">
                <a:spcAft>
                  <a:spcPts val="600"/>
                </a:spcAft>
              </a:pPr>
              <a:t>6</a:t>
            </a:fld>
            <a:endParaRPr lang="en-US">
              <a:solidFill>
                <a:schemeClr val="tx1">
                  <a:lumMod val="50000"/>
                  <a:lumOff val="50000"/>
                </a:schemeClr>
              </a:solidFill>
            </a:endParaRPr>
          </a:p>
        </p:txBody>
      </p:sp>
      <p:grpSp>
        <p:nvGrpSpPr>
          <p:cNvPr id="32" name="Group 31">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49" y="13475436"/>
            <a:ext cx="24412810" cy="246726"/>
            <a:chOff x="-5025" y="6737718"/>
            <a:chExt cx="12207200" cy="123363"/>
          </a:xfrm>
        </p:grpSpPr>
        <p:sp>
          <p:nvSpPr>
            <p:cNvPr id="33" name="Rectangle 3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951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8D5E-831F-BB7C-EEF6-4BADFECDEF23}"/>
              </a:ext>
            </a:extLst>
          </p:cNvPr>
          <p:cNvSpPr>
            <a:spLocks noGrp="1"/>
          </p:cNvSpPr>
          <p:nvPr>
            <p:ph type="title"/>
          </p:nvPr>
        </p:nvSpPr>
        <p:spPr>
          <a:xfrm>
            <a:off x="1753271" y="1482782"/>
            <a:ext cx="9194896" cy="1630223"/>
          </a:xfrm>
        </p:spPr>
        <p:txBody>
          <a:bodyPr anchor="b">
            <a:normAutofit/>
          </a:bodyPr>
          <a:lstStyle/>
          <a:p>
            <a:r>
              <a:rPr lang="en-GB" sz="6400" dirty="0"/>
              <a:t>COMPETITION VENUE</a:t>
            </a:r>
          </a:p>
        </p:txBody>
      </p:sp>
      <p:pic>
        <p:nvPicPr>
          <p:cNvPr id="8" name="Content Placeholder 7" descr="A blueprint of a swimming pool&#10;&#10;Description automatically generated">
            <a:extLst>
              <a:ext uri="{FF2B5EF4-FFF2-40B4-BE49-F238E27FC236}">
                <a16:creationId xmlns:a16="http://schemas.microsoft.com/office/drawing/2014/main" id="{D86C0372-0D4D-E598-8A10-2E51C64F2BDE}"/>
              </a:ext>
            </a:extLst>
          </p:cNvPr>
          <p:cNvPicPr>
            <a:picLocks noGrp="1" noChangeAspect="1"/>
          </p:cNvPicPr>
          <p:nvPr>
            <p:ph idx="1"/>
          </p:nvPr>
        </p:nvPicPr>
        <p:blipFill>
          <a:blip r:embed="rId3"/>
          <a:stretch>
            <a:fillRect/>
          </a:stretch>
        </p:blipFill>
        <p:spPr>
          <a:xfrm>
            <a:off x="1516014" y="3813243"/>
            <a:ext cx="12083253" cy="8696527"/>
          </a:xfrm>
        </p:spPr>
      </p:pic>
      <p:pic>
        <p:nvPicPr>
          <p:cNvPr id="6" name="Content Placeholder 5" descr="A swimming pool with people standing in the middle&#10;&#10;Description automatically generated">
            <a:extLst>
              <a:ext uri="{FF2B5EF4-FFF2-40B4-BE49-F238E27FC236}">
                <a16:creationId xmlns:a16="http://schemas.microsoft.com/office/drawing/2014/main" id="{EA4E96B7-2DE5-F71C-D450-8AF3F071343A}"/>
              </a:ext>
            </a:extLst>
          </p:cNvPr>
          <p:cNvPicPr>
            <a:picLocks noChangeAspect="1"/>
          </p:cNvPicPr>
          <p:nvPr/>
        </p:nvPicPr>
        <p:blipFill>
          <a:blip r:embed="rId4"/>
          <a:stretch>
            <a:fillRect/>
          </a:stretch>
        </p:blipFill>
        <p:spPr>
          <a:xfrm>
            <a:off x="14494213" y="3113005"/>
            <a:ext cx="9358008" cy="8696527"/>
          </a:xfrm>
          <a:prstGeom prst="rect">
            <a:avLst/>
          </a:prstGeom>
        </p:spPr>
      </p:pic>
      <p:sp>
        <p:nvSpPr>
          <p:cNvPr id="4" name="Slide Number Placeholder 3">
            <a:extLst>
              <a:ext uri="{FF2B5EF4-FFF2-40B4-BE49-F238E27FC236}">
                <a16:creationId xmlns:a16="http://schemas.microsoft.com/office/drawing/2014/main" id="{51E096EA-74FA-DE4C-BFC0-655A0DDF7D72}"/>
              </a:ext>
            </a:extLst>
          </p:cNvPr>
          <p:cNvSpPr>
            <a:spLocks noGrp="1"/>
          </p:cNvSpPr>
          <p:nvPr>
            <p:ph type="sldNum" sz="quarter" idx="12"/>
          </p:nvPr>
        </p:nvSpPr>
        <p:spPr>
          <a:xfrm>
            <a:off x="17220078" y="12712700"/>
            <a:ext cx="5486043" cy="730250"/>
          </a:xfrm>
        </p:spPr>
        <p:txBody>
          <a:bodyPr>
            <a:normAutofit/>
          </a:bodyPr>
          <a:lstStyle/>
          <a:p>
            <a:pPr>
              <a:spcAft>
                <a:spcPts val="600"/>
              </a:spcAft>
            </a:pPr>
            <a:fld id="{7BB9BBCA-02FF-F044-B806-D9E5EBC0EDFF}" type="slidenum">
              <a:rPr lang="en-BE"/>
              <a:pPr>
                <a:spcAft>
                  <a:spcPts val="600"/>
                </a:spcAft>
              </a:pPr>
              <a:t>7</a:t>
            </a:fld>
            <a:endParaRPr lang="en-BE"/>
          </a:p>
        </p:txBody>
      </p:sp>
      <p:grpSp>
        <p:nvGrpSpPr>
          <p:cNvPr id="20" name="Group 1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49" y="13475436"/>
            <a:ext cx="24412810" cy="246726"/>
            <a:chOff x="-5025" y="6737718"/>
            <a:chExt cx="12207200" cy="123363"/>
          </a:xfrm>
        </p:grpSpPr>
        <p:sp>
          <p:nvSpPr>
            <p:cNvPr id="21" name="Rectangle 2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506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C7BC-434F-1669-CBC8-F5F03635BC35}"/>
              </a:ext>
            </a:extLst>
          </p:cNvPr>
          <p:cNvSpPr>
            <a:spLocks noGrp="1"/>
          </p:cNvSpPr>
          <p:nvPr>
            <p:ph type="title"/>
          </p:nvPr>
        </p:nvSpPr>
        <p:spPr>
          <a:xfrm>
            <a:off x="2757306" y="1463462"/>
            <a:ext cx="18886844" cy="1908388"/>
          </a:xfrm>
        </p:spPr>
        <p:txBody>
          <a:bodyPr vert="horz" lIns="91440" tIns="45720" rIns="91440" bIns="45720" rtlCol="0" anchor="t">
            <a:normAutofit/>
          </a:bodyPr>
          <a:lstStyle/>
          <a:p>
            <a:pPr algn="ctr" defTabSz="914400"/>
            <a:r>
              <a:rPr lang="en-US" kern="1200" dirty="0">
                <a:latin typeface="+mj-lt"/>
                <a:ea typeface="+mj-ea"/>
                <a:cs typeface="+mj-cs"/>
              </a:rPr>
              <a:t>Events</a:t>
            </a:r>
            <a:r>
              <a:rPr lang="en-US" dirty="0">
                <a:latin typeface="+mj-lt"/>
              </a:rPr>
              <a:t> </a:t>
            </a:r>
            <a:r>
              <a:rPr lang="en-US" kern="1200" dirty="0">
                <a:latin typeface="+mj-lt"/>
                <a:ea typeface="+mj-ea"/>
                <a:cs typeface="+mj-cs"/>
              </a:rPr>
              <a:t> program by day</a:t>
            </a:r>
            <a:br>
              <a:rPr lang="en-US" sz="6400" kern="1200" dirty="0">
                <a:latin typeface="+mj-lt"/>
                <a:ea typeface="+mj-ea"/>
                <a:cs typeface="+mj-cs"/>
              </a:rPr>
            </a:br>
            <a:r>
              <a:rPr lang="en-US" sz="4000" kern="1200" dirty="0">
                <a:solidFill>
                  <a:srgbClr val="C00000"/>
                </a:solidFill>
                <a:latin typeface="+mj-lt"/>
                <a:ea typeface="+mj-ea"/>
                <a:cs typeface="+mj-cs"/>
              </a:rPr>
              <a:t>Heats in the Morning  9.30am and Finals in the Afternoon  5.00pm </a:t>
            </a:r>
          </a:p>
        </p:txBody>
      </p:sp>
      <p:sp>
        <p:nvSpPr>
          <p:cNvPr id="4" name="Slide Number Placeholder 3">
            <a:extLst>
              <a:ext uri="{FF2B5EF4-FFF2-40B4-BE49-F238E27FC236}">
                <a16:creationId xmlns:a16="http://schemas.microsoft.com/office/drawing/2014/main" id="{0E03FA99-FEBE-D5A1-D607-29B927817AC8}"/>
              </a:ext>
            </a:extLst>
          </p:cNvPr>
          <p:cNvSpPr>
            <a:spLocks noGrp="1"/>
          </p:cNvSpPr>
          <p:nvPr>
            <p:ph type="sldNum" sz="quarter" idx="12"/>
          </p:nvPr>
        </p:nvSpPr>
        <p:spPr>
          <a:xfrm>
            <a:off x="17220078" y="12712700"/>
            <a:ext cx="5486043" cy="730250"/>
          </a:xfrm>
        </p:spPr>
        <p:txBody>
          <a:bodyPr vert="horz" lIns="91440" tIns="45720" rIns="91440" bIns="45720" rtlCol="0">
            <a:normAutofit/>
          </a:bodyPr>
          <a:lstStyle/>
          <a:p>
            <a:pPr defTabSz="914400">
              <a:spcAft>
                <a:spcPts val="600"/>
              </a:spcAft>
            </a:pPr>
            <a:fld id="{7BB9BBCA-02FF-F044-B806-D9E5EBC0EDFF}" type="slidenum">
              <a:rPr lang="en-US"/>
              <a:pPr defTabSz="914400">
                <a:spcAft>
                  <a:spcPts val="600"/>
                </a:spcAft>
              </a:pPr>
              <a:t>8</a:t>
            </a:fld>
            <a:endParaRPr lang="en-US"/>
          </a:p>
        </p:txBody>
      </p:sp>
      <p:graphicFrame>
        <p:nvGraphicFramePr>
          <p:cNvPr id="5" name="Content Placeholder 4">
            <a:extLst>
              <a:ext uri="{FF2B5EF4-FFF2-40B4-BE49-F238E27FC236}">
                <a16:creationId xmlns:a16="http://schemas.microsoft.com/office/drawing/2014/main" id="{FD9843C8-D011-2A55-1078-CB08261D7BF2}"/>
              </a:ext>
            </a:extLst>
          </p:cNvPr>
          <p:cNvGraphicFramePr>
            <a:graphicFrameLocks noGrp="1"/>
          </p:cNvGraphicFramePr>
          <p:nvPr>
            <p:ph idx="1"/>
            <p:extLst>
              <p:ext uri="{D42A27DB-BD31-4B8C-83A1-F6EECF244321}">
                <p14:modId xmlns:p14="http://schemas.microsoft.com/office/powerpoint/2010/main" val="2068166701"/>
              </p:ext>
            </p:extLst>
          </p:nvPr>
        </p:nvGraphicFramePr>
        <p:xfrm>
          <a:off x="2447365" y="3677714"/>
          <a:ext cx="19820965" cy="8574821"/>
        </p:xfrm>
        <a:graphic>
          <a:graphicData uri="http://schemas.openxmlformats.org/drawingml/2006/table">
            <a:tbl>
              <a:tblPr firstRow="1" firstCol="1" bandRow="1">
                <a:tableStyleId>{8799B23B-EC83-4686-B30A-512413B5E67A}</a:tableStyleId>
              </a:tblPr>
              <a:tblGrid>
                <a:gridCol w="4128011">
                  <a:extLst>
                    <a:ext uri="{9D8B030D-6E8A-4147-A177-3AD203B41FA5}">
                      <a16:colId xmlns:a16="http://schemas.microsoft.com/office/drawing/2014/main" val="1433751812"/>
                    </a:ext>
                  </a:extLst>
                </a:gridCol>
                <a:gridCol w="4506477">
                  <a:extLst>
                    <a:ext uri="{9D8B030D-6E8A-4147-A177-3AD203B41FA5}">
                      <a16:colId xmlns:a16="http://schemas.microsoft.com/office/drawing/2014/main" val="3457670669"/>
                    </a:ext>
                  </a:extLst>
                </a:gridCol>
                <a:gridCol w="2285052">
                  <a:extLst>
                    <a:ext uri="{9D8B030D-6E8A-4147-A177-3AD203B41FA5}">
                      <a16:colId xmlns:a16="http://schemas.microsoft.com/office/drawing/2014/main" val="3040215094"/>
                    </a:ext>
                  </a:extLst>
                </a:gridCol>
                <a:gridCol w="5067776">
                  <a:extLst>
                    <a:ext uri="{9D8B030D-6E8A-4147-A177-3AD203B41FA5}">
                      <a16:colId xmlns:a16="http://schemas.microsoft.com/office/drawing/2014/main" val="2207951801"/>
                    </a:ext>
                  </a:extLst>
                </a:gridCol>
                <a:gridCol w="3833649">
                  <a:extLst>
                    <a:ext uri="{9D8B030D-6E8A-4147-A177-3AD203B41FA5}">
                      <a16:colId xmlns:a16="http://schemas.microsoft.com/office/drawing/2014/main" val="3234389032"/>
                    </a:ext>
                  </a:extLst>
                </a:gridCol>
              </a:tblGrid>
              <a:tr h="1317939">
                <a:tc>
                  <a:txBody>
                    <a:bodyPr/>
                    <a:lstStyle/>
                    <a:p>
                      <a:pPr>
                        <a:lnSpc>
                          <a:spcPct val="107000"/>
                        </a:lnSpc>
                        <a:spcAft>
                          <a:spcPts val="800"/>
                        </a:spcAft>
                      </a:pPr>
                      <a:r>
                        <a:rPr lang="en-GB" sz="3300" kern="100">
                          <a:effectLst/>
                        </a:rPr>
                        <a:t>Friday 25</a:t>
                      </a:r>
                      <a:r>
                        <a:rPr lang="en-GB" sz="3300" kern="100" baseline="30000">
                          <a:effectLst/>
                        </a:rPr>
                        <a:t>th</a:t>
                      </a:r>
                      <a:r>
                        <a:rPr lang="en-GB" sz="3300" kern="100">
                          <a:effectLst/>
                        </a:rPr>
                        <a:t> </a:t>
                      </a:r>
                      <a:endParaRPr lang="en-GB" sz="3000"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Saturday 26</a:t>
                      </a:r>
                      <a:r>
                        <a:rPr lang="en-GB" sz="3300" b="1" kern="100" baseline="30000">
                          <a:effectLst/>
                        </a:rPr>
                        <a:t>th</a:t>
                      </a:r>
                      <a:r>
                        <a:rPr lang="en-GB" sz="3300" b="1" kern="100">
                          <a:effectLst/>
                        </a:rPr>
                        <a:t> </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kern="100">
                          <a:effectLst/>
                        </a:rPr>
                        <a:t>Sunday 27</a:t>
                      </a:r>
                      <a:r>
                        <a:rPr lang="en-GB" sz="3300" kern="100" baseline="30000">
                          <a:effectLst/>
                        </a:rPr>
                        <a:t>th</a:t>
                      </a:r>
                      <a:r>
                        <a:rPr lang="en-GB" sz="3300" kern="100">
                          <a:effectLst/>
                        </a:rPr>
                        <a:t> </a:t>
                      </a:r>
                      <a:endParaRPr lang="en-GB" sz="3000"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Monday 28</a:t>
                      </a:r>
                      <a:r>
                        <a:rPr lang="en-GB" sz="3300" b="1" kern="100" baseline="30000">
                          <a:effectLst/>
                        </a:rPr>
                        <a:t>th</a:t>
                      </a:r>
                      <a:r>
                        <a:rPr lang="en-GB" sz="3300" b="1" kern="100">
                          <a:effectLst/>
                        </a:rPr>
                        <a:t> </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Tuesday 29</a:t>
                      </a:r>
                      <a:r>
                        <a:rPr lang="en-GB" sz="3300" b="1" kern="100" baseline="30000">
                          <a:effectLst/>
                        </a:rPr>
                        <a:t>th</a:t>
                      </a:r>
                      <a:r>
                        <a:rPr lang="en-GB" sz="3300" b="1" kern="100">
                          <a:effectLst/>
                        </a:rPr>
                        <a:t> </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extLst>
                  <a:ext uri="{0D108BD9-81ED-4DB2-BD59-A6C34878D82A}">
                    <a16:rowId xmlns:a16="http://schemas.microsoft.com/office/drawing/2014/main" val="972978931"/>
                  </a:ext>
                </a:extLst>
              </a:tr>
              <a:tr h="1317939">
                <a:tc>
                  <a:txBody>
                    <a:bodyPr/>
                    <a:lstStyle/>
                    <a:p>
                      <a:pPr>
                        <a:lnSpc>
                          <a:spcPct val="107000"/>
                        </a:lnSpc>
                        <a:spcAft>
                          <a:spcPts val="800"/>
                        </a:spcAft>
                      </a:pPr>
                      <a:r>
                        <a:rPr lang="en-GB" sz="3300" kern="100" dirty="0">
                          <a:effectLst/>
                        </a:rPr>
                        <a:t>200m freestyle </a:t>
                      </a:r>
                      <a:endParaRPr lang="en-GB" sz="3000"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dirty="0">
                          <a:effectLst/>
                        </a:rPr>
                        <a:t>200m Butterfly</a:t>
                      </a:r>
                      <a:endParaRPr lang="en-GB" sz="3000" b="1"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kern="100">
                          <a:effectLst/>
                        </a:rPr>
                        <a:t>off</a:t>
                      </a:r>
                      <a:endParaRPr lang="en-GB" sz="3000"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dirty="0">
                          <a:effectLst/>
                        </a:rPr>
                        <a:t>800m Freestyle afternoon Final</a:t>
                      </a:r>
                      <a:endParaRPr lang="en-GB" sz="3000" b="1"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dirty="0">
                          <a:effectLst/>
                        </a:rPr>
                        <a:t>100m Butterfly</a:t>
                      </a:r>
                      <a:endParaRPr lang="en-GB" sz="3000" b="1"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extLst>
                  <a:ext uri="{0D108BD9-81ED-4DB2-BD59-A6C34878D82A}">
                    <a16:rowId xmlns:a16="http://schemas.microsoft.com/office/drawing/2014/main" val="866823251"/>
                  </a:ext>
                </a:extLst>
              </a:tr>
              <a:tr h="1317939">
                <a:tc>
                  <a:txBody>
                    <a:bodyPr/>
                    <a:lstStyle/>
                    <a:p>
                      <a:pPr>
                        <a:lnSpc>
                          <a:spcPct val="107000"/>
                        </a:lnSpc>
                        <a:spcAft>
                          <a:spcPts val="800"/>
                        </a:spcAft>
                      </a:pPr>
                      <a:r>
                        <a:rPr lang="en-GB" sz="3300" kern="100">
                          <a:effectLst/>
                        </a:rPr>
                        <a:t>100 Backstroke</a:t>
                      </a:r>
                      <a:endParaRPr lang="en-GB" sz="3000"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100m Breastroke</a:t>
                      </a:r>
                      <a:endParaRPr lang="en-GB" sz="3000" b="1"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kern="100" dirty="0">
                          <a:effectLst/>
                        </a:rPr>
                        <a:t>off</a:t>
                      </a:r>
                      <a:endParaRPr lang="en-GB" sz="3000"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200m Individual Medley</a:t>
                      </a:r>
                      <a:endParaRPr lang="en-GB" sz="3000" b="1"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400m Freestyle</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extLst>
                  <a:ext uri="{0D108BD9-81ED-4DB2-BD59-A6C34878D82A}">
                    <a16:rowId xmlns:a16="http://schemas.microsoft.com/office/drawing/2014/main" val="1486327406"/>
                  </a:ext>
                </a:extLst>
              </a:tr>
              <a:tr h="1317939">
                <a:tc>
                  <a:txBody>
                    <a:bodyPr/>
                    <a:lstStyle/>
                    <a:p>
                      <a:pPr>
                        <a:lnSpc>
                          <a:spcPct val="107000"/>
                        </a:lnSpc>
                        <a:spcAft>
                          <a:spcPts val="800"/>
                        </a:spcAft>
                      </a:pPr>
                      <a:r>
                        <a:rPr lang="en-GB" sz="3300" kern="100">
                          <a:effectLst/>
                        </a:rPr>
                        <a:t>400m Individual Medley</a:t>
                      </a:r>
                      <a:endParaRPr lang="en-GB" sz="3000"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50 Backstroke</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kern="100" dirty="0">
                          <a:effectLst/>
                        </a:rPr>
                        <a:t>off</a:t>
                      </a:r>
                      <a:endParaRPr lang="en-GB" sz="3000"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100m Freestyle  </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200m backstroke</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extLst>
                  <a:ext uri="{0D108BD9-81ED-4DB2-BD59-A6C34878D82A}">
                    <a16:rowId xmlns:a16="http://schemas.microsoft.com/office/drawing/2014/main" val="694753778"/>
                  </a:ext>
                </a:extLst>
              </a:tr>
              <a:tr h="1317939">
                <a:tc>
                  <a:txBody>
                    <a:bodyPr/>
                    <a:lstStyle/>
                    <a:p>
                      <a:pPr>
                        <a:lnSpc>
                          <a:spcPct val="107000"/>
                        </a:lnSpc>
                        <a:spcAft>
                          <a:spcPts val="800"/>
                        </a:spcAft>
                      </a:pPr>
                      <a:r>
                        <a:rPr lang="en-GB" sz="3300" kern="100">
                          <a:effectLst/>
                        </a:rPr>
                        <a:t>50m Breaststroke</a:t>
                      </a:r>
                      <a:endParaRPr lang="en-GB" sz="3000"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800m Freestyle Morning Heats</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kern="100">
                          <a:effectLst/>
                        </a:rPr>
                        <a:t>off</a:t>
                      </a:r>
                      <a:endParaRPr lang="en-GB" sz="3000"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200m breastroke  </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50m Freestyle</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extLst>
                  <a:ext uri="{0D108BD9-81ED-4DB2-BD59-A6C34878D82A}">
                    <a16:rowId xmlns:a16="http://schemas.microsoft.com/office/drawing/2014/main" val="3036648799"/>
                  </a:ext>
                </a:extLst>
              </a:tr>
              <a:tr h="1317939">
                <a:tc>
                  <a:txBody>
                    <a:bodyPr/>
                    <a:lstStyle/>
                    <a:p>
                      <a:pPr>
                        <a:lnSpc>
                          <a:spcPct val="107000"/>
                        </a:lnSpc>
                        <a:spcAft>
                          <a:spcPts val="800"/>
                        </a:spcAft>
                      </a:pPr>
                      <a:r>
                        <a:rPr lang="en-GB" sz="3300" kern="100">
                          <a:effectLst/>
                        </a:rPr>
                        <a:t>4*100 Freestyle </a:t>
                      </a:r>
                      <a:endParaRPr lang="en-GB" sz="3000"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4*100 Medley</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kern="100">
                          <a:effectLst/>
                        </a:rPr>
                        <a:t>off</a:t>
                      </a:r>
                      <a:endParaRPr lang="en-GB" sz="3000"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50m Butterfly  </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a:effectLst/>
                        </a:rPr>
                        <a:t>4*100 Mix Medley</a:t>
                      </a:r>
                      <a:endParaRPr lang="en-GB" sz="3000" b="1"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extLst>
                  <a:ext uri="{0D108BD9-81ED-4DB2-BD59-A6C34878D82A}">
                    <a16:rowId xmlns:a16="http://schemas.microsoft.com/office/drawing/2014/main" val="3683293847"/>
                  </a:ext>
                </a:extLst>
              </a:tr>
              <a:tr h="667187">
                <a:tc>
                  <a:txBody>
                    <a:bodyPr/>
                    <a:lstStyle/>
                    <a:p>
                      <a:pPr>
                        <a:lnSpc>
                          <a:spcPct val="107000"/>
                        </a:lnSpc>
                        <a:spcAft>
                          <a:spcPts val="800"/>
                        </a:spcAft>
                      </a:pPr>
                      <a:r>
                        <a:rPr lang="en-GB" sz="3300" kern="100" dirty="0">
                          <a:effectLst/>
                        </a:rPr>
                        <a:t> </a:t>
                      </a:r>
                      <a:endParaRPr lang="en-GB" sz="3000"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dirty="0">
                          <a:effectLst/>
                        </a:rPr>
                        <a:t> </a:t>
                      </a:r>
                      <a:endParaRPr lang="en-GB" sz="3000" b="1"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kern="100">
                          <a:effectLst/>
                        </a:rPr>
                        <a:t> </a:t>
                      </a:r>
                      <a:endParaRPr lang="en-GB" sz="3000" kern="10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dirty="0">
                          <a:effectLst/>
                        </a:rPr>
                        <a:t>4*100 Freestyle Mix</a:t>
                      </a:r>
                      <a:endParaRPr lang="en-GB" sz="3000" b="1"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tc>
                  <a:txBody>
                    <a:bodyPr/>
                    <a:lstStyle/>
                    <a:p>
                      <a:pPr>
                        <a:lnSpc>
                          <a:spcPct val="107000"/>
                        </a:lnSpc>
                        <a:spcAft>
                          <a:spcPts val="800"/>
                        </a:spcAft>
                      </a:pPr>
                      <a:r>
                        <a:rPr lang="en-GB" sz="3300" b="1" kern="100" dirty="0">
                          <a:effectLst/>
                        </a:rPr>
                        <a:t> </a:t>
                      </a:r>
                      <a:endParaRPr lang="en-GB" sz="3000" b="1" kern="100" dirty="0">
                        <a:effectLst/>
                        <a:latin typeface="Aptos" panose="020B0004020202020204" pitchFamily="34" charset="0"/>
                        <a:ea typeface="Aptos" panose="020B0004020202020204" pitchFamily="34" charset="0"/>
                        <a:cs typeface="Arial" panose="020B0604020202020204" pitchFamily="34" charset="0"/>
                      </a:endParaRPr>
                    </a:p>
                  </a:txBody>
                  <a:tcPr marL="187406" marR="187406" marT="0" marB="0"/>
                </a:tc>
                <a:extLst>
                  <a:ext uri="{0D108BD9-81ED-4DB2-BD59-A6C34878D82A}">
                    <a16:rowId xmlns:a16="http://schemas.microsoft.com/office/drawing/2014/main" val="300955055"/>
                  </a:ext>
                </a:extLst>
              </a:tr>
            </a:tbl>
          </a:graphicData>
        </a:graphic>
      </p:graphicFrame>
    </p:spTree>
    <p:extLst>
      <p:ext uri="{BB962C8B-B14F-4D97-AF65-F5344CB8AC3E}">
        <p14:creationId xmlns:p14="http://schemas.microsoft.com/office/powerpoint/2010/main" val="297005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28D6-0984-1890-40E7-773ABBAF4163}"/>
              </a:ext>
            </a:extLst>
          </p:cNvPr>
          <p:cNvSpPr>
            <a:spLocks noGrp="1"/>
          </p:cNvSpPr>
          <p:nvPr>
            <p:ph type="title"/>
          </p:nvPr>
        </p:nvSpPr>
        <p:spPr>
          <a:xfrm>
            <a:off x="12191208" y="1253442"/>
            <a:ext cx="9338212" cy="1723222"/>
          </a:xfrm>
        </p:spPr>
        <p:txBody>
          <a:bodyPr anchor="b">
            <a:normAutofit/>
          </a:bodyPr>
          <a:lstStyle/>
          <a:p>
            <a:r>
              <a:rPr lang="en-GB" sz="7200" dirty="0">
                <a:solidFill>
                  <a:schemeClr val="tx2"/>
                </a:solidFill>
              </a:rPr>
              <a:t>AWARDS</a:t>
            </a:r>
          </a:p>
        </p:txBody>
      </p:sp>
      <p:pic>
        <p:nvPicPr>
          <p:cNvPr id="15" name="Picture 14" descr="Gold medal">
            <a:extLst>
              <a:ext uri="{FF2B5EF4-FFF2-40B4-BE49-F238E27FC236}">
                <a16:creationId xmlns:a16="http://schemas.microsoft.com/office/drawing/2014/main" id="{AA0D4BFA-FAC0-8CFC-C396-73E25EE581C8}"/>
              </a:ext>
            </a:extLst>
          </p:cNvPr>
          <p:cNvPicPr>
            <a:picLocks noChangeAspect="1"/>
          </p:cNvPicPr>
          <p:nvPr/>
        </p:nvPicPr>
        <p:blipFill rotWithShape="1">
          <a:blip r:embed="rId3"/>
          <a:srcRect l="5146" r="38207" b="-1"/>
          <a:stretch/>
        </p:blipFill>
        <p:spPr>
          <a:xfrm>
            <a:off x="1224956" y="2003898"/>
            <a:ext cx="8775078" cy="10508944"/>
          </a:xfrm>
          <a:prstGeom prst="rect">
            <a:avLst/>
          </a:prstGeom>
        </p:spPr>
      </p:pic>
      <p:sp>
        <p:nvSpPr>
          <p:cNvPr id="21" name="Freeform: Shape 20">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465047" flipV="1">
            <a:off x="23271840" y="800812"/>
            <a:ext cx="827010" cy="73730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22384895" y="2533097"/>
            <a:ext cx="2682468" cy="887762"/>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22384895" y="2533097"/>
            <a:ext cx="2682468" cy="887762"/>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20764204" y="116324"/>
            <a:ext cx="1889543" cy="1808812"/>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20764208" y="116322"/>
            <a:ext cx="1889541" cy="1808808"/>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0F60699-33D6-8B38-E8B4-33ECD8CF8DBE}"/>
              </a:ext>
            </a:extLst>
          </p:cNvPr>
          <p:cNvSpPr>
            <a:spLocks noGrp="1"/>
          </p:cNvSpPr>
          <p:nvPr>
            <p:ph idx="1"/>
          </p:nvPr>
        </p:nvSpPr>
        <p:spPr>
          <a:xfrm>
            <a:off x="11712102" y="2976664"/>
            <a:ext cx="10384459" cy="10078936"/>
          </a:xfrm>
        </p:spPr>
        <p:txBody>
          <a:bodyPr>
            <a:normAutofit fontScale="92500" lnSpcReduction="20000"/>
          </a:bodyPr>
          <a:lstStyle/>
          <a:p>
            <a:r>
              <a:rPr lang="en-GB" sz="3200" b="1" dirty="0">
                <a:solidFill>
                  <a:schemeClr val="tx2"/>
                </a:solidFill>
              </a:rPr>
              <a:t>Medals </a:t>
            </a:r>
          </a:p>
          <a:p>
            <a:r>
              <a:rPr lang="en-GB" sz="3200" dirty="0">
                <a:solidFill>
                  <a:schemeClr val="tx2"/>
                </a:solidFill>
              </a:rPr>
              <a:t>-Gold, Silver, and Bronze to the first Three places</a:t>
            </a:r>
          </a:p>
          <a:p>
            <a:r>
              <a:rPr lang="en-GB" sz="3200" dirty="0">
                <a:solidFill>
                  <a:schemeClr val="tx2"/>
                </a:solidFill>
              </a:rPr>
              <a:t>-268 Medals in total</a:t>
            </a:r>
          </a:p>
          <a:p>
            <a:r>
              <a:rPr lang="en-GB" sz="3200" dirty="0">
                <a:solidFill>
                  <a:schemeClr val="tx2"/>
                </a:solidFill>
              </a:rPr>
              <a:t>-24 Gold for the men's events </a:t>
            </a:r>
          </a:p>
          <a:p>
            <a:r>
              <a:rPr lang="en-GB" sz="3200" dirty="0">
                <a:solidFill>
                  <a:schemeClr val="tx2"/>
                </a:solidFill>
              </a:rPr>
              <a:t>-24 Gold for the women's events </a:t>
            </a:r>
          </a:p>
          <a:p>
            <a:r>
              <a:rPr lang="en-GB" sz="3200" dirty="0">
                <a:solidFill>
                  <a:schemeClr val="tx2"/>
                </a:solidFill>
              </a:rPr>
              <a:t>-8 gold for the Mixed Relays events.</a:t>
            </a:r>
          </a:p>
          <a:p>
            <a:r>
              <a:rPr lang="en-GB" sz="3200" b="1" dirty="0">
                <a:solidFill>
                  <a:schemeClr val="tx2"/>
                </a:solidFill>
              </a:rPr>
              <a:t>Diploma of Honour </a:t>
            </a:r>
          </a:p>
          <a:p>
            <a:r>
              <a:rPr lang="en-GB" sz="3200" dirty="0">
                <a:solidFill>
                  <a:schemeClr val="tx2"/>
                </a:solidFill>
              </a:rPr>
              <a:t>-for all eight finalists in both individual and Team events.</a:t>
            </a:r>
          </a:p>
          <a:p>
            <a:r>
              <a:rPr lang="en-GB" sz="3200" b="1" dirty="0">
                <a:solidFill>
                  <a:schemeClr val="tx2"/>
                </a:solidFill>
              </a:rPr>
              <a:t>Participation Diploma </a:t>
            </a:r>
          </a:p>
          <a:p>
            <a:r>
              <a:rPr lang="en-GB" sz="3200" dirty="0">
                <a:solidFill>
                  <a:schemeClr val="tx2"/>
                </a:solidFill>
              </a:rPr>
              <a:t>For all participants</a:t>
            </a:r>
          </a:p>
          <a:p>
            <a:r>
              <a:rPr lang="en-GB" sz="3200" b="1" dirty="0">
                <a:solidFill>
                  <a:schemeClr val="tx2"/>
                </a:solidFill>
              </a:rPr>
              <a:t>FARE PLAY  AWARD</a:t>
            </a:r>
            <a:endParaRPr lang="en-GB" sz="3200" dirty="0">
              <a:solidFill>
                <a:schemeClr val="tx2"/>
              </a:solidFill>
            </a:endParaRPr>
          </a:p>
          <a:p>
            <a:r>
              <a:rPr lang="en-GB" sz="3200" dirty="0">
                <a:solidFill>
                  <a:schemeClr val="tx2"/>
                </a:solidFill>
              </a:rPr>
              <a:t> -Team OR Individual Trophy</a:t>
            </a:r>
          </a:p>
          <a:p>
            <a:endParaRPr lang="en-GB" sz="3200" dirty="0">
              <a:solidFill>
                <a:schemeClr val="tx2"/>
              </a:solidFill>
            </a:endParaRPr>
          </a:p>
        </p:txBody>
      </p:sp>
      <p:sp>
        <p:nvSpPr>
          <p:cNvPr id="4" name="Slide Number Placeholder 3">
            <a:extLst>
              <a:ext uri="{FF2B5EF4-FFF2-40B4-BE49-F238E27FC236}">
                <a16:creationId xmlns:a16="http://schemas.microsoft.com/office/drawing/2014/main" id="{24FA11B5-1191-8032-69EF-8753618C98DC}"/>
              </a:ext>
            </a:extLst>
          </p:cNvPr>
          <p:cNvSpPr>
            <a:spLocks noGrp="1"/>
          </p:cNvSpPr>
          <p:nvPr>
            <p:ph type="sldNum" sz="quarter" idx="12"/>
          </p:nvPr>
        </p:nvSpPr>
        <p:spPr>
          <a:xfrm>
            <a:off x="22888985" y="12712700"/>
            <a:ext cx="1097209" cy="730250"/>
          </a:xfrm>
        </p:spPr>
        <p:txBody>
          <a:bodyPr>
            <a:normAutofit/>
          </a:bodyPr>
          <a:lstStyle/>
          <a:p>
            <a:pPr>
              <a:spcAft>
                <a:spcPts val="600"/>
              </a:spcAft>
            </a:pPr>
            <a:fld id="{7BB9BBCA-02FF-F044-B806-D9E5EBC0EDFF}" type="slidenum">
              <a:rPr lang="en-BE">
                <a:solidFill>
                  <a:schemeClr val="tx2"/>
                </a:solidFill>
              </a:rPr>
              <a:pPr>
                <a:spcAft>
                  <a:spcPts val="600"/>
                </a:spcAft>
              </a:pPr>
              <a:t>9</a:t>
            </a:fld>
            <a:endParaRPr lang="en-BE">
              <a:solidFill>
                <a:schemeClr val="tx2"/>
              </a:solidFill>
            </a:endParaRPr>
          </a:p>
        </p:txBody>
      </p:sp>
    </p:spTree>
    <p:extLst>
      <p:ext uri="{BB962C8B-B14F-4D97-AF65-F5344CB8AC3E}">
        <p14:creationId xmlns:p14="http://schemas.microsoft.com/office/powerpoint/2010/main" val="42523769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rtl="0">
          <a:defRPr sz="3200" noProof="0" dirty="0">
            <a:latin typeface="Titillium Web"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14085</TotalTime>
  <Words>2075</Words>
  <Application>Microsoft Office PowerPoint</Application>
  <PresentationFormat>Custom</PresentationFormat>
  <Paragraphs>215</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Arimo </vt:lpstr>
      <vt:lpstr>Calibri</vt:lpstr>
      <vt:lpstr>Titillium Web</vt:lpstr>
      <vt:lpstr>Titillium Web ExtraLight</vt:lpstr>
      <vt:lpstr>Titillium Web SemiBold</vt:lpstr>
      <vt:lpstr>Office Theme</vt:lpstr>
      <vt:lpstr>PowerPoint Presentation</vt:lpstr>
      <vt:lpstr> Swimming: A Global Sport</vt:lpstr>
      <vt:lpstr>Swimming at the Gymnasiade Participation Benefits </vt:lpstr>
      <vt:lpstr>ENTRIES OF COMPETITORS</vt:lpstr>
      <vt:lpstr> Officials Registration </vt:lpstr>
      <vt:lpstr>COMPETITIONS  INFORMATION PROGRAMME OF EVENTS</vt:lpstr>
      <vt:lpstr>COMPETITION VENUE</vt:lpstr>
      <vt:lpstr>Events  program by day Heats in the Morning  9.30am and Finals in the Afternoon  5.00pm </vt:lpstr>
      <vt:lpstr>AWARDS</vt:lpstr>
      <vt:lpstr>SWIMMING RULES  -The Competitions  will be held under the World Aquatics (Fina) Rules and Regulations  in force at the time of the Event (2023-2025)</vt:lpstr>
      <vt:lpstr>Past  ISF Gymnasiades Swimming Entries Information</vt:lpstr>
      <vt:lpstr>  Thanks a lot! Hope to see you all in Bahrain!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Coster</dc:creator>
  <cp:lastModifiedBy>Αλέξης Κυριακίδης</cp:lastModifiedBy>
  <cp:revision>166</cp:revision>
  <cp:lastPrinted>2023-12-04T15:34:48Z</cp:lastPrinted>
  <dcterms:created xsi:type="dcterms:W3CDTF">2022-11-28T14:03:23Z</dcterms:created>
  <dcterms:modified xsi:type="dcterms:W3CDTF">2024-09-30T12:29:13Z</dcterms:modified>
</cp:coreProperties>
</file>